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0" r:id="rId1"/>
    <p:sldMasterId id="2147483683" r:id="rId2"/>
    <p:sldMasterId id="2147483695" r:id="rId3"/>
    <p:sldMasterId id="2147483706" r:id="rId4"/>
    <p:sldMasterId id="2147483708" r:id="rId5"/>
    <p:sldMasterId id="2147483719" r:id="rId6"/>
  </p:sldMasterIdLst>
  <p:notesMasterIdLst>
    <p:notesMasterId r:id="rId29"/>
  </p:notesMasterIdLst>
  <p:sldIdLst>
    <p:sldId id="337" r:id="rId7"/>
    <p:sldId id="319" r:id="rId8"/>
    <p:sldId id="338" r:id="rId9"/>
    <p:sldId id="339" r:id="rId10"/>
    <p:sldId id="307"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437"/>
    <a:srgbClr val="EEB211"/>
    <a:srgbClr val="A7934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5C8448-F349-43CC-A5DA-35955E832ADD}" v="2" dt="2020-08-12T21:18:21.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8" autoAdjust="0"/>
    <p:restoredTop sz="94693"/>
  </p:normalViewPr>
  <p:slideViewPr>
    <p:cSldViewPr snapToGrid="0" snapToObjects="1">
      <p:cViewPr varScale="1">
        <p:scale>
          <a:sx n="86" d="100"/>
          <a:sy n="86" d="100"/>
        </p:scale>
        <p:origin x="1024" y="200"/>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 Woolworth" userId="f3139fb098e4d97f" providerId="LiveId" clId="{175C8448-F349-43CC-A5DA-35955E832ADD}"/>
    <pc:docChg chg="modSld">
      <pc:chgData name="Aja Woolworth" userId="f3139fb098e4d97f" providerId="LiveId" clId="{175C8448-F349-43CC-A5DA-35955E832ADD}" dt="2020-08-12T21:18:21.122" v="1"/>
      <pc:docMkLst>
        <pc:docMk/>
      </pc:docMkLst>
      <pc:sldChg chg="delSp modTransition modAnim">
        <pc:chgData name="Aja Woolworth" userId="f3139fb098e4d97f" providerId="LiveId" clId="{175C8448-F349-43CC-A5DA-35955E832ADD}" dt="2020-08-12T21:18:21.122" v="1"/>
        <pc:sldMkLst>
          <pc:docMk/>
          <pc:sldMk cId="1827240442" sldId="307"/>
        </pc:sldMkLst>
        <pc:picChg chg="del">
          <ac:chgData name="Aja Woolworth" userId="f3139fb098e4d97f" providerId="LiveId" clId="{175C8448-F349-43CC-A5DA-35955E832ADD}" dt="2020-08-12T21:18:12.228" v="0"/>
          <ac:picMkLst>
            <pc:docMk/>
            <pc:sldMk cId="1827240442" sldId="307"/>
            <ac:picMk id="4" creationId="{3FD1538E-837F-4E80-94F3-CACE5CDB275C}"/>
          </ac:picMkLst>
        </pc:picChg>
      </pc:sldChg>
      <pc:sldChg chg="delSp modTransition modAnim">
        <pc:chgData name="Aja Woolworth" userId="f3139fb098e4d97f" providerId="LiveId" clId="{175C8448-F349-43CC-A5DA-35955E832ADD}" dt="2020-08-12T21:18:21.122" v="1"/>
        <pc:sldMkLst>
          <pc:docMk/>
          <pc:sldMk cId="2993253486" sldId="319"/>
        </pc:sldMkLst>
        <pc:picChg chg="del">
          <ac:chgData name="Aja Woolworth" userId="f3139fb098e4d97f" providerId="LiveId" clId="{175C8448-F349-43CC-A5DA-35955E832ADD}" dt="2020-08-12T21:18:12.228" v="0"/>
          <ac:picMkLst>
            <pc:docMk/>
            <pc:sldMk cId="2993253486" sldId="319"/>
            <ac:picMk id="3" creationId="{14399396-30A4-45BA-B75C-335E8CD67A47}"/>
          </ac:picMkLst>
        </pc:picChg>
      </pc:sldChg>
      <pc:sldChg chg="delSp modTransition modAnim">
        <pc:chgData name="Aja Woolworth" userId="f3139fb098e4d97f" providerId="LiveId" clId="{175C8448-F349-43CC-A5DA-35955E832ADD}" dt="2020-08-12T21:18:21.122" v="1"/>
        <pc:sldMkLst>
          <pc:docMk/>
          <pc:sldMk cId="457430571" sldId="320"/>
        </pc:sldMkLst>
        <pc:picChg chg="del">
          <ac:chgData name="Aja Woolworth" userId="f3139fb098e4d97f" providerId="LiveId" clId="{175C8448-F349-43CC-A5DA-35955E832ADD}" dt="2020-08-12T21:18:12.228" v="0"/>
          <ac:picMkLst>
            <pc:docMk/>
            <pc:sldMk cId="457430571" sldId="320"/>
            <ac:picMk id="6" creationId="{64AF008B-0F9F-4CE4-B667-E76BD4FF6546}"/>
          </ac:picMkLst>
        </pc:picChg>
      </pc:sldChg>
      <pc:sldChg chg="delSp modTransition modAnim">
        <pc:chgData name="Aja Woolworth" userId="f3139fb098e4d97f" providerId="LiveId" clId="{175C8448-F349-43CC-A5DA-35955E832ADD}" dt="2020-08-12T21:18:21.122" v="1"/>
        <pc:sldMkLst>
          <pc:docMk/>
          <pc:sldMk cId="2077850291" sldId="321"/>
        </pc:sldMkLst>
        <pc:picChg chg="del">
          <ac:chgData name="Aja Woolworth" userId="f3139fb098e4d97f" providerId="LiveId" clId="{175C8448-F349-43CC-A5DA-35955E832ADD}" dt="2020-08-12T21:18:12.228" v="0"/>
          <ac:picMkLst>
            <pc:docMk/>
            <pc:sldMk cId="2077850291" sldId="321"/>
            <ac:picMk id="3" creationId="{ED44A976-BFB4-4C98-84E6-848D8DD0FA55}"/>
          </ac:picMkLst>
        </pc:picChg>
      </pc:sldChg>
      <pc:sldChg chg="delSp modTransition modAnim">
        <pc:chgData name="Aja Woolworth" userId="f3139fb098e4d97f" providerId="LiveId" clId="{175C8448-F349-43CC-A5DA-35955E832ADD}" dt="2020-08-12T21:18:21.122" v="1"/>
        <pc:sldMkLst>
          <pc:docMk/>
          <pc:sldMk cId="1702367082" sldId="322"/>
        </pc:sldMkLst>
        <pc:picChg chg="del">
          <ac:chgData name="Aja Woolworth" userId="f3139fb098e4d97f" providerId="LiveId" clId="{175C8448-F349-43CC-A5DA-35955E832ADD}" dt="2020-08-12T21:18:12.228" v="0"/>
          <ac:picMkLst>
            <pc:docMk/>
            <pc:sldMk cId="1702367082" sldId="322"/>
            <ac:picMk id="5" creationId="{94A4EDE9-5316-49E0-BD54-0EE42453576A}"/>
          </ac:picMkLst>
        </pc:picChg>
      </pc:sldChg>
      <pc:sldChg chg="delSp modTransition modAnim">
        <pc:chgData name="Aja Woolworth" userId="f3139fb098e4d97f" providerId="LiveId" clId="{175C8448-F349-43CC-A5DA-35955E832ADD}" dt="2020-08-12T21:18:21.122" v="1"/>
        <pc:sldMkLst>
          <pc:docMk/>
          <pc:sldMk cId="3888176711" sldId="323"/>
        </pc:sldMkLst>
        <pc:picChg chg="del">
          <ac:chgData name="Aja Woolworth" userId="f3139fb098e4d97f" providerId="LiveId" clId="{175C8448-F349-43CC-A5DA-35955E832ADD}" dt="2020-08-12T21:18:12.228" v="0"/>
          <ac:picMkLst>
            <pc:docMk/>
            <pc:sldMk cId="3888176711" sldId="323"/>
            <ac:picMk id="3" creationId="{2D0867CA-D254-4586-878C-6E2A2E5D5587}"/>
          </ac:picMkLst>
        </pc:picChg>
      </pc:sldChg>
      <pc:sldChg chg="delSp modTransition modAnim">
        <pc:chgData name="Aja Woolworth" userId="f3139fb098e4d97f" providerId="LiveId" clId="{175C8448-F349-43CC-A5DA-35955E832ADD}" dt="2020-08-12T21:18:21.122" v="1"/>
        <pc:sldMkLst>
          <pc:docMk/>
          <pc:sldMk cId="4000372965" sldId="324"/>
        </pc:sldMkLst>
        <pc:picChg chg="del">
          <ac:chgData name="Aja Woolworth" userId="f3139fb098e4d97f" providerId="LiveId" clId="{175C8448-F349-43CC-A5DA-35955E832ADD}" dt="2020-08-12T21:18:12.228" v="0"/>
          <ac:picMkLst>
            <pc:docMk/>
            <pc:sldMk cId="4000372965" sldId="324"/>
            <ac:picMk id="5" creationId="{E1EFE705-0E7A-47BF-BAE9-855499B0DDD4}"/>
          </ac:picMkLst>
        </pc:picChg>
      </pc:sldChg>
      <pc:sldChg chg="delSp modTransition modAnim">
        <pc:chgData name="Aja Woolworth" userId="f3139fb098e4d97f" providerId="LiveId" clId="{175C8448-F349-43CC-A5DA-35955E832ADD}" dt="2020-08-12T21:18:21.122" v="1"/>
        <pc:sldMkLst>
          <pc:docMk/>
          <pc:sldMk cId="2224918751" sldId="325"/>
        </pc:sldMkLst>
        <pc:picChg chg="del">
          <ac:chgData name="Aja Woolworth" userId="f3139fb098e4d97f" providerId="LiveId" clId="{175C8448-F349-43CC-A5DA-35955E832ADD}" dt="2020-08-12T21:18:12.228" v="0"/>
          <ac:picMkLst>
            <pc:docMk/>
            <pc:sldMk cId="2224918751" sldId="325"/>
            <ac:picMk id="4" creationId="{530ABA51-18D4-4013-AF52-2B84C4A4F0E8}"/>
          </ac:picMkLst>
        </pc:picChg>
      </pc:sldChg>
      <pc:sldChg chg="delSp modTransition modAnim">
        <pc:chgData name="Aja Woolworth" userId="f3139fb098e4d97f" providerId="LiveId" clId="{175C8448-F349-43CC-A5DA-35955E832ADD}" dt="2020-08-12T21:18:21.122" v="1"/>
        <pc:sldMkLst>
          <pc:docMk/>
          <pc:sldMk cId="761348597" sldId="326"/>
        </pc:sldMkLst>
        <pc:picChg chg="del">
          <ac:chgData name="Aja Woolworth" userId="f3139fb098e4d97f" providerId="LiveId" clId="{175C8448-F349-43CC-A5DA-35955E832ADD}" dt="2020-08-12T21:18:12.228" v="0"/>
          <ac:picMkLst>
            <pc:docMk/>
            <pc:sldMk cId="761348597" sldId="326"/>
            <ac:picMk id="3" creationId="{783B1878-D6D8-429B-BB26-39379322366F}"/>
          </ac:picMkLst>
        </pc:picChg>
      </pc:sldChg>
      <pc:sldChg chg="delSp modTransition modAnim">
        <pc:chgData name="Aja Woolworth" userId="f3139fb098e4d97f" providerId="LiveId" clId="{175C8448-F349-43CC-A5DA-35955E832ADD}" dt="2020-08-12T21:18:21.122" v="1"/>
        <pc:sldMkLst>
          <pc:docMk/>
          <pc:sldMk cId="475294714" sldId="327"/>
        </pc:sldMkLst>
        <pc:picChg chg="del">
          <ac:chgData name="Aja Woolworth" userId="f3139fb098e4d97f" providerId="LiveId" clId="{175C8448-F349-43CC-A5DA-35955E832ADD}" dt="2020-08-12T21:18:12.228" v="0"/>
          <ac:picMkLst>
            <pc:docMk/>
            <pc:sldMk cId="475294714" sldId="327"/>
            <ac:picMk id="4" creationId="{8873C921-B8C3-4D4E-BCD5-1B691D7327D0}"/>
          </ac:picMkLst>
        </pc:picChg>
      </pc:sldChg>
      <pc:sldChg chg="delSp modTransition modAnim">
        <pc:chgData name="Aja Woolworth" userId="f3139fb098e4d97f" providerId="LiveId" clId="{175C8448-F349-43CC-A5DA-35955E832ADD}" dt="2020-08-12T21:18:21.122" v="1"/>
        <pc:sldMkLst>
          <pc:docMk/>
          <pc:sldMk cId="530799760" sldId="328"/>
        </pc:sldMkLst>
        <pc:picChg chg="del">
          <ac:chgData name="Aja Woolworth" userId="f3139fb098e4d97f" providerId="LiveId" clId="{175C8448-F349-43CC-A5DA-35955E832ADD}" dt="2020-08-12T21:18:12.228" v="0"/>
          <ac:picMkLst>
            <pc:docMk/>
            <pc:sldMk cId="530799760" sldId="328"/>
            <ac:picMk id="6" creationId="{41FDE9AB-4D18-43E8-8732-08874609C9FF}"/>
          </ac:picMkLst>
        </pc:picChg>
      </pc:sldChg>
      <pc:sldChg chg="delSp modTransition modAnim">
        <pc:chgData name="Aja Woolworth" userId="f3139fb098e4d97f" providerId="LiveId" clId="{175C8448-F349-43CC-A5DA-35955E832ADD}" dt="2020-08-12T21:18:21.122" v="1"/>
        <pc:sldMkLst>
          <pc:docMk/>
          <pc:sldMk cId="1938907036" sldId="329"/>
        </pc:sldMkLst>
        <pc:picChg chg="del">
          <ac:chgData name="Aja Woolworth" userId="f3139fb098e4d97f" providerId="LiveId" clId="{175C8448-F349-43CC-A5DA-35955E832ADD}" dt="2020-08-12T21:18:12.228" v="0"/>
          <ac:picMkLst>
            <pc:docMk/>
            <pc:sldMk cId="1938907036" sldId="329"/>
            <ac:picMk id="4" creationId="{35D49EF8-C6F1-45F0-9496-B3A5AC7F4665}"/>
          </ac:picMkLst>
        </pc:picChg>
      </pc:sldChg>
      <pc:sldChg chg="delSp modTransition modAnim">
        <pc:chgData name="Aja Woolworth" userId="f3139fb098e4d97f" providerId="LiveId" clId="{175C8448-F349-43CC-A5DA-35955E832ADD}" dt="2020-08-12T21:18:21.122" v="1"/>
        <pc:sldMkLst>
          <pc:docMk/>
          <pc:sldMk cId="1213818276" sldId="330"/>
        </pc:sldMkLst>
        <pc:picChg chg="del">
          <ac:chgData name="Aja Woolworth" userId="f3139fb098e4d97f" providerId="LiveId" clId="{175C8448-F349-43CC-A5DA-35955E832ADD}" dt="2020-08-12T21:18:12.228" v="0"/>
          <ac:picMkLst>
            <pc:docMk/>
            <pc:sldMk cId="1213818276" sldId="330"/>
            <ac:picMk id="3" creationId="{01A2608E-5440-4FB5-9786-7B4781F2E569}"/>
          </ac:picMkLst>
        </pc:picChg>
      </pc:sldChg>
      <pc:sldChg chg="delSp modTransition modAnim">
        <pc:chgData name="Aja Woolworth" userId="f3139fb098e4d97f" providerId="LiveId" clId="{175C8448-F349-43CC-A5DA-35955E832ADD}" dt="2020-08-12T21:18:21.122" v="1"/>
        <pc:sldMkLst>
          <pc:docMk/>
          <pc:sldMk cId="394213831" sldId="331"/>
        </pc:sldMkLst>
        <pc:picChg chg="del">
          <ac:chgData name="Aja Woolworth" userId="f3139fb098e4d97f" providerId="LiveId" clId="{175C8448-F349-43CC-A5DA-35955E832ADD}" dt="2020-08-12T21:18:12.228" v="0"/>
          <ac:picMkLst>
            <pc:docMk/>
            <pc:sldMk cId="394213831" sldId="331"/>
            <ac:picMk id="4" creationId="{360FD56F-B027-4B9A-BCF1-4A15EBEC9318}"/>
          </ac:picMkLst>
        </pc:picChg>
      </pc:sldChg>
      <pc:sldChg chg="delSp modTransition modAnim">
        <pc:chgData name="Aja Woolworth" userId="f3139fb098e4d97f" providerId="LiveId" clId="{175C8448-F349-43CC-A5DA-35955E832ADD}" dt="2020-08-12T21:18:21.122" v="1"/>
        <pc:sldMkLst>
          <pc:docMk/>
          <pc:sldMk cId="3682160348" sldId="332"/>
        </pc:sldMkLst>
        <pc:picChg chg="del">
          <ac:chgData name="Aja Woolworth" userId="f3139fb098e4d97f" providerId="LiveId" clId="{175C8448-F349-43CC-A5DA-35955E832ADD}" dt="2020-08-12T21:18:12.228" v="0"/>
          <ac:picMkLst>
            <pc:docMk/>
            <pc:sldMk cId="3682160348" sldId="332"/>
            <ac:picMk id="3" creationId="{D4A4B053-8770-4ACF-B078-70C85566A3E7}"/>
          </ac:picMkLst>
        </pc:picChg>
      </pc:sldChg>
      <pc:sldChg chg="delSp modTransition modAnim">
        <pc:chgData name="Aja Woolworth" userId="f3139fb098e4d97f" providerId="LiveId" clId="{175C8448-F349-43CC-A5DA-35955E832ADD}" dt="2020-08-12T21:18:21.122" v="1"/>
        <pc:sldMkLst>
          <pc:docMk/>
          <pc:sldMk cId="3559457262" sldId="333"/>
        </pc:sldMkLst>
        <pc:picChg chg="del">
          <ac:chgData name="Aja Woolworth" userId="f3139fb098e4d97f" providerId="LiveId" clId="{175C8448-F349-43CC-A5DA-35955E832ADD}" dt="2020-08-12T21:18:12.228" v="0"/>
          <ac:picMkLst>
            <pc:docMk/>
            <pc:sldMk cId="3559457262" sldId="333"/>
            <ac:picMk id="3" creationId="{535787E3-A013-4958-BD93-30454FF5097F}"/>
          </ac:picMkLst>
        </pc:picChg>
      </pc:sldChg>
      <pc:sldChg chg="delSp modTransition modAnim">
        <pc:chgData name="Aja Woolworth" userId="f3139fb098e4d97f" providerId="LiveId" clId="{175C8448-F349-43CC-A5DA-35955E832ADD}" dt="2020-08-12T21:18:21.122" v="1"/>
        <pc:sldMkLst>
          <pc:docMk/>
          <pc:sldMk cId="1438685257" sldId="334"/>
        </pc:sldMkLst>
        <pc:picChg chg="del">
          <ac:chgData name="Aja Woolworth" userId="f3139fb098e4d97f" providerId="LiveId" clId="{175C8448-F349-43CC-A5DA-35955E832ADD}" dt="2020-08-12T21:18:12.228" v="0"/>
          <ac:picMkLst>
            <pc:docMk/>
            <pc:sldMk cId="1438685257" sldId="334"/>
            <ac:picMk id="3" creationId="{FFF7C3C8-BE5E-4DC7-A3A8-D0DD5AC6437F}"/>
          </ac:picMkLst>
        </pc:picChg>
      </pc:sldChg>
      <pc:sldChg chg="delSp modTransition modAnim">
        <pc:chgData name="Aja Woolworth" userId="f3139fb098e4d97f" providerId="LiveId" clId="{175C8448-F349-43CC-A5DA-35955E832ADD}" dt="2020-08-12T21:18:21.122" v="1"/>
        <pc:sldMkLst>
          <pc:docMk/>
          <pc:sldMk cId="398803593" sldId="335"/>
        </pc:sldMkLst>
        <pc:picChg chg="del">
          <ac:chgData name="Aja Woolworth" userId="f3139fb098e4d97f" providerId="LiveId" clId="{175C8448-F349-43CC-A5DA-35955E832ADD}" dt="2020-08-12T21:18:12.228" v="0"/>
          <ac:picMkLst>
            <pc:docMk/>
            <pc:sldMk cId="398803593" sldId="335"/>
            <ac:picMk id="2" creationId="{6DAE2557-9ABE-4366-B676-9B924752D926}"/>
          </ac:picMkLst>
        </pc:picChg>
      </pc:sldChg>
      <pc:sldChg chg="delSp modTransition modAnim">
        <pc:chgData name="Aja Woolworth" userId="f3139fb098e4d97f" providerId="LiveId" clId="{175C8448-F349-43CC-A5DA-35955E832ADD}" dt="2020-08-12T21:18:21.122" v="1"/>
        <pc:sldMkLst>
          <pc:docMk/>
          <pc:sldMk cId="1627917818" sldId="336"/>
        </pc:sldMkLst>
        <pc:picChg chg="del">
          <ac:chgData name="Aja Woolworth" userId="f3139fb098e4d97f" providerId="LiveId" clId="{175C8448-F349-43CC-A5DA-35955E832ADD}" dt="2020-08-12T21:18:12.228" v="0"/>
          <ac:picMkLst>
            <pc:docMk/>
            <pc:sldMk cId="1627917818" sldId="336"/>
            <ac:picMk id="3" creationId="{60776304-4CAD-41F6-8504-CAAC2D5DD49E}"/>
          </ac:picMkLst>
        </pc:picChg>
      </pc:sldChg>
      <pc:sldChg chg="delSp modTransition modAnim">
        <pc:chgData name="Aja Woolworth" userId="f3139fb098e4d97f" providerId="LiveId" clId="{175C8448-F349-43CC-A5DA-35955E832ADD}" dt="2020-08-12T21:18:21.122" v="1"/>
        <pc:sldMkLst>
          <pc:docMk/>
          <pc:sldMk cId="3096473774" sldId="337"/>
        </pc:sldMkLst>
        <pc:picChg chg="del">
          <ac:chgData name="Aja Woolworth" userId="f3139fb098e4d97f" providerId="LiveId" clId="{175C8448-F349-43CC-A5DA-35955E832ADD}" dt="2020-08-12T21:18:12.228" v="0"/>
          <ac:picMkLst>
            <pc:docMk/>
            <pc:sldMk cId="3096473774" sldId="337"/>
            <ac:picMk id="4" creationId="{B5CFBC2C-E746-4518-9698-7A63EBA9DDFF}"/>
          </ac:picMkLst>
        </pc:picChg>
      </pc:sldChg>
      <pc:sldChg chg="delSp modTransition modAnim">
        <pc:chgData name="Aja Woolworth" userId="f3139fb098e4d97f" providerId="LiveId" clId="{175C8448-F349-43CC-A5DA-35955E832ADD}" dt="2020-08-12T21:18:21.122" v="1"/>
        <pc:sldMkLst>
          <pc:docMk/>
          <pc:sldMk cId="2410877598" sldId="338"/>
        </pc:sldMkLst>
        <pc:picChg chg="del">
          <ac:chgData name="Aja Woolworth" userId="f3139fb098e4d97f" providerId="LiveId" clId="{175C8448-F349-43CC-A5DA-35955E832ADD}" dt="2020-08-12T21:18:12.228" v="0"/>
          <ac:picMkLst>
            <pc:docMk/>
            <pc:sldMk cId="2410877598" sldId="338"/>
            <ac:picMk id="15" creationId="{C105B92C-DBAA-43D1-A878-BBCD6329C816}"/>
          </ac:picMkLst>
        </pc:picChg>
      </pc:sldChg>
      <pc:sldChg chg="delSp modTransition modAnim">
        <pc:chgData name="Aja Woolworth" userId="f3139fb098e4d97f" providerId="LiveId" clId="{175C8448-F349-43CC-A5DA-35955E832ADD}" dt="2020-08-12T21:18:21.122" v="1"/>
        <pc:sldMkLst>
          <pc:docMk/>
          <pc:sldMk cId="3134905985" sldId="339"/>
        </pc:sldMkLst>
        <pc:picChg chg="del">
          <ac:chgData name="Aja Woolworth" userId="f3139fb098e4d97f" providerId="LiveId" clId="{175C8448-F349-43CC-A5DA-35955E832ADD}" dt="2020-08-12T21:18:12.228" v="0"/>
          <ac:picMkLst>
            <pc:docMk/>
            <pc:sldMk cId="3134905985" sldId="339"/>
            <ac:picMk id="3" creationId="{EF78FEA4-1638-44D2-B2AC-E39B94463A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DC438-385F-4E47-9363-A6D4E56B89A5}"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141B3-2A6E-324F-AFAC-E309C91FB154}" type="slidenum">
              <a:rPr lang="en-US" smtClean="0"/>
              <a:t>‹#›</a:t>
            </a:fld>
            <a:endParaRPr lang="en-US"/>
          </a:p>
        </p:txBody>
      </p:sp>
    </p:spTree>
    <p:extLst>
      <p:ext uri="{BB962C8B-B14F-4D97-AF65-F5344CB8AC3E}">
        <p14:creationId xmlns:p14="http://schemas.microsoft.com/office/powerpoint/2010/main" val="991451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DB7464F0-6053-5D48-9F47-2B0E6B274926}" type="datetime1">
              <a:rPr lang="en-US" smtClean="0"/>
              <a:t>1/28/23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r>
              <a:rPr lang="en-US"/>
              <a:t>CS-6250 Spring 2020</a:t>
            </a: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4FFB248-E13B-804F-A9E6-3A2ACB6309DF}" type="datetime1">
              <a:rPr lang="en-US" smtClean="0"/>
              <a:t>1/28/23</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CS-6250 Spring 2020</a:t>
            </a:r>
          </a:p>
        </p:txBody>
      </p:sp>
      <p:sp>
        <p:nvSpPr>
          <p:cNvPr id="6" name="Slide Number Placeholder 5"/>
          <p:cNvSpPr>
            <a:spLocks noGrp="1"/>
          </p:cNvSpPr>
          <p:nvPr>
            <p:ph type="sldNum" sz="quarter" idx="12"/>
          </p:nvPr>
        </p:nvSpPr>
        <p:spPr>
          <a:xfrm>
            <a:off x="9896911" y="5410199"/>
            <a:ext cx="771089" cy="365125"/>
          </a:xfrm>
        </p:spPr>
        <p:txBody>
          <a:bodyPr/>
          <a:lstStyle/>
          <a:p>
            <a:fld id="{2DEA7E5B-1D65-40A0-8984-ECB98C84FAB0}" type="slidenum">
              <a:rPr lang="en-US" smtClean="0"/>
              <a:t>‹#›</a:t>
            </a:fld>
            <a:endParaRPr lang="en-US"/>
          </a:p>
        </p:txBody>
      </p:sp>
    </p:spTree>
    <p:extLst>
      <p:ext uri="{BB962C8B-B14F-4D97-AF65-F5344CB8AC3E}">
        <p14:creationId xmlns:p14="http://schemas.microsoft.com/office/powerpoint/2010/main" val="1830392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3827F1A2-E9F0-9E48-8543-59D4A31905F4}" type="datetime1">
              <a:rPr lang="en-US" smtClean="0"/>
              <a:t>1/28/23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r>
              <a:rPr lang="en-US"/>
              <a:t>CS-6250 Spring 2020</a:t>
            </a:r>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51052E4A-DEF6-BB4B-B146-15FB75CF88BA}" type="datetime1">
              <a:rPr lang="en-US" smtClean="0"/>
              <a:t>1/28/23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r>
              <a:rPr lang="en-US"/>
              <a:t>CS-6250 Spring 2020</a:t>
            </a:r>
            <a:endParaRPr lang="en-US" dirty="0"/>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AA38B3BA-F669-5443-B689-AF5F6FE4B603}" type="datetime1">
              <a:rPr lang="en-US" smtClean="0"/>
              <a:t>1/28/23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r>
              <a:rPr lang="en-US"/>
              <a:t>CS-6250 Spring 2020</a:t>
            </a:r>
            <a:endParaRPr lang="en-US" dirty="0"/>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7BAA564D-C18B-9641-A3F3-0868E34E8DD1}" type="datetime1">
              <a:rPr lang="en-US" smtClean="0"/>
              <a:t>1/28/23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r>
              <a:rPr lang="en-US"/>
              <a:t>CS-6250 Spring 2020</a:t>
            </a:r>
            <a:endParaRPr lang="en-US" dirty="0"/>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DE35C62F-E0AB-9249-8550-37E92E8C2AC3}" type="datetime1">
              <a:rPr lang="en-US" smtClean="0"/>
              <a:t>1/28/23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r>
              <a:rPr lang="en-US"/>
              <a:t>CS-6250 Spring 2020</a:t>
            </a:r>
            <a:endParaRPr lang="en-US" dirty="0"/>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B67BFA2F-B078-874A-9C6A-2C5E72406C69}" type="datetime1">
              <a:rPr lang="en-US" smtClean="0"/>
              <a:t>1/28/23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r>
              <a:rPr lang="en-US"/>
              <a:t>CS-6250 Spring 2020</a:t>
            </a: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496135AA-61BF-5647-BC7B-0490D5A8015D}" type="datetime1">
              <a:rPr lang="en-US" smtClean="0"/>
              <a:t>1/28/23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r>
              <a:rPr lang="en-US"/>
              <a:t>CS-6250 Spring 2020</a:t>
            </a: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52B52516-68AB-5E49-A299-2C312F3C7ECA}" type="datetime1">
              <a:rPr lang="en-US" smtClean="0"/>
              <a:t>1/28/23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r>
              <a:rPr lang="en-US"/>
              <a:t>CS-6250 Spring 2020</a:t>
            </a: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15E7C01B-3A28-2640-82D6-E76A99B84B88}" type="datetime1">
              <a:rPr lang="en-US" smtClean="0"/>
              <a:t>1/28/23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r>
              <a:rPr lang="en-US"/>
              <a:t>CS-6250 Spring 2020</a:t>
            </a:r>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42D11110-050F-3D40-ABF1-06B7BA0DCD41}" type="datetime1">
              <a:rPr lang="en-US" smtClean="0"/>
              <a:t>1/28/23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r>
              <a:rPr lang="en-US"/>
              <a:t>CS-6250 Spring 2020</a:t>
            </a:r>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00551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r>
              <a:rPr lang="en-US" dirty="0"/>
              <a:t>CS-6250-O01 Fall 2019</a:t>
            </a:r>
          </a:p>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892197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19019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47409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081605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46218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522911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45716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15787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899835E3-2A69-FA49-9214-6A7549958812}" type="datetime1">
              <a:rPr lang="en-US" smtClean="0"/>
              <a:t>1/28/23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r>
              <a:rPr lang="en-US"/>
              <a:t>CS-6250 Spring 2020</a:t>
            </a: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84846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280956C-A7EE-4493-9A41-5B10D0323246}" type="datetimeFigureOut">
              <a:rPr lang="en-US" smtClean="0"/>
              <a:t>1/28/23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DEA7E5B-1D65-40A0-8984-ECB98C84FAB0}" type="slidenum">
              <a:rPr lang="en-US" smtClean="0"/>
              <a:t>‹#›</a:t>
            </a:fld>
            <a:endParaRPr lang="en-US"/>
          </a:p>
        </p:txBody>
      </p:sp>
    </p:spTree>
    <p:extLst>
      <p:ext uri="{BB962C8B-B14F-4D97-AF65-F5344CB8AC3E}">
        <p14:creationId xmlns:p14="http://schemas.microsoft.com/office/powerpoint/2010/main" val="1099480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r>
              <a:rPr lang="en-US" dirty="0"/>
              <a:t>CS-6250-O01 Fall 2019</a:t>
            </a:r>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38584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r>
              <a:rPr lang="en-US" dirty="0"/>
              <a:t>CS-6250-O01 Fall 2019</a:t>
            </a:r>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95648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r>
              <a:rPr lang="en-US" dirty="0"/>
              <a:t>CS-6250-O01 Fall 2019</a:t>
            </a: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5159014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r>
              <a:rPr lang="en-US" dirty="0"/>
              <a:t>CS-6250-O01 Fall 2019</a:t>
            </a: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6903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r>
              <a:rPr lang="en-US" dirty="0"/>
              <a:t>CS-6250-O01 Fall 2019</a:t>
            </a: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9288958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6440808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666860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8437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58618097-CC86-1C40-AE95-70BC18CDFFB2}" type="datetime1">
              <a:rPr lang="en-US" smtClean="0"/>
              <a:t>1/28/23</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r>
              <a:rPr lang="en-US"/>
              <a:t>CS-6250 Spring 2020</a:t>
            </a:r>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655553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556FC760-6297-AE46-993F-68A5A407A209}" type="datetime1">
              <a:rPr lang="en-US" smtClean="0"/>
              <a:t>1/28/23</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r>
              <a:rPr lang="en-US"/>
              <a:t>CS-6250 Spring 2020</a:t>
            </a:r>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5054C2B7-8E67-734F-9AF1-949FB0364A27}" type="datetime1">
              <a:rPr lang="en-US" smtClean="0"/>
              <a:t>1/28/23</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r>
              <a:rPr lang="en-US"/>
              <a:t>CS-6250 Spring 2020</a:t>
            </a:r>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7DA0E37E-6586-A44F-BB8F-CC861213B04A}" type="datetime1">
              <a:rPr lang="en-US" smtClean="0"/>
              <a:t>1/28/23</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r>
              <a:rPr lang="en-US"/>
              <a:t>CS-6250 Spring 2020</a:t>
            </a:r>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EDAB408D-1CBD-E742-8E45-CF6FFD68D994}" type="datetime1">
              <a:rPr lang="en-US" smtClean="0"/>
              <a:t>1/28/23</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r>
              <a:rPr lang="en-US"/>
              <a:t>CS-6250 Spring 2020</a:t>
            </a:r>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710BBC91-F97F-914A-BB77-2AB8B0D62F56}" type="datetime1">
              <a:rPr lang="en-US" smtClean="0"/>
              <a:t>1/28/23</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r>
              <a:rPr lang="en-US"/>
              <a:t>CS-6250 Spring 2020</a:t>
            </a:r>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2.jp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3.jpg"/><Relationship Id="rId5" Type="http://schemas.openxmlformats.org/officeDocument/2006/relationships/slideLayout" Target="../slideLayouts/slideLayout36.xml"/><Relationship Id="rId10"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FE611-B437-5448-835B-26D4D94654B7}" type="datetime1">
              <a:rPr lang="en-US" smtClean="0"/>
              <a:t>1/28/23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CS-6250 Spring 2020</a:t>
            </a:r>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705" r:id="rId10"/>
  </p:sldLayoutIdLst>
  <p:hf hd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36E81-6959-4141-8812-36DF111343B1}" type="datetime1">
              <a:rPr lang="en-US" smtClean="0"/>
              <a:t>1/28/23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CS-6250 Spring 2020</a:t>
            </a:r>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hf hdr="0" dt="0"/>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288392"/>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CS-6250-O01 Fall 2019</a:t>
            </a: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16836024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1/28/23</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CS-6250-O01 Fall 2019</a:t>
            </a:r>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669824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hyperlink" Target="http://www.fiberopticshare.com/bridge-vs-switch-whats-the-difference.html"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287266-BDC6-40A9-B3F0-122914B61402}"/>
              </a:ext>
            </a:extLst>
          </p:cNvPr>
          <p:cNvSpPr>
            <a:spLocks noGrp="1"/>
          </p:cNvSpPr>
          <p:nvPr>
            <p:ph type="subTitle" idx="1"/>
          </p:nvPr>
        </p:nvSpPr>
        <p:spPr>
          <a:xfrm>
            <a:off x="4024461" y="3793068"/>
            <a:ext cx="6897539" cy="1684868"/>
          </a:xfrm>
        </p:spPr>
        <p:txBody>
          <a:bodyPr>
            <a:normAutofit/>
          </a:bodyPr>
          <a:lstStyle/>
          <a:p>
            <a:r>
              <a:rPr lang="en-US" dirty="0"/>
              <a:t>Spanning Tree Protocol</a:t>
            </a:r>
          </a:p>
          <a:p>
            <a:endParaRPr lang="en-US" dirty="0"/>
          </a:p>
        </p:txBody>
      </p:sp>
      <p:sp>
        <p:nvSpPr>
          <p:cNvPr id="2" name="Title 1">
            <a:extLst>
              <a:ext uri="{FF2B5EF4-FFF2-40B4-BE49-F238E27FC236}">
                <a16:creationId xmlns:a16="http://schemas.microsoft.com/office/drawing/2014/main" id="{ECF4CF0D-5C3F-40BE-9A77-50041167841A}"/>
              </a:ext>
            </a:extLst>
          </p:cNvPr>
          <p:cNvSpPr>
            <a:spLocks noGrp="1"/>
          </p:cNvSpPr>
          <p:nvPr>
            <p:ph type="ctrTitle"/>
          </p:nvPr>
        </p:nvSpPr>
        <p:spPr/>
        <p:txBody>
          <a:bodyPr>
            <a:normAutofit/>
          </a:bodyPr>
          <a:lstStyle/>
          <a:p>
            <a:r>
              <a:rPr lang="en-US" dirty="0"/>
              <a:t>CS 6250 – Computer Networking</a:t>
            </a:r>
            <a:br>
              <a:rPr lang="en-US" dirty="0"/>
            </a:br>
            <a:br>
              <a:rPr lang="en-US" dirty="0"/>
            </a:br>
            <a:r>
              <a:rPr lang="en-US" dirty="0"/>
              <a:t>Project Walkthrough</a:t>
            </a:r>
          </a:p>
        </p:txBody>
      </p:sp>
      <p:pic>
        <p:nvPicPr>
          <p:cNvPr id="1026" name="Picture 2" descr="Image result for georgia tech logo">
            <a:extLst>
              <a:ext uri="{FF2B5EF4-FFF2-40B4-BE49-F238E27FC236}">
                <a16:creationId xmlns:a16="http://schemas.microsoft.com/office/drawing/2014/main" id="{B4D9EDBC-6515-416D-B08C-B5C10857B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376" y="5388652"/>
            <a:ext cx="2736757" cy="1287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473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normAutofit fontScale="90000"/>
          </a:bodyPr>
          <a:lstStyle/>
          <a:p>
            <a:r>
              <a:rPr lang="en-US" dirty="0"/>
              <a:t>Example: Initial Data Structure and Messages sent by Switch 1</a:t>
            </a:r>
          </a:p>
        </p:txBody>
      </p:sp>
      <p:sp>
        <p:nvSpPr>
          <p:cNvPr id="93" name="object 31">
            <a:extLst>
              <a:ext uri="{FF2B5EF4-FFF2-40B4-BE49-F238E27FC236}">
                <a16:creationId xmlns:a16="http://schemas.microsoft.com/office/drawing/2014/main" id="{CCCF2C37-D050-E044-A942-43FAB0210215}"/>
              </a:ext>
            </a:extLst>
          </p:cNvPr>
          <p:cNvSpPr/>
          <p:nvPr/>
        </p:nvSpPr>
        <p:spPr>
          <a:xfrm>
            <a:off x="1193029" y="1808004"/>
            <a:ext cx="609600" cy="553720"/>
          </a:xfrm>
          <a:custGeom>
            <a:avLst/>
            <a:gdLst/>
            <a:ahLst/>
            <a:cxnLst/>
            <a:rect l="l" t="t" r="r" b="b"/>
            <a:pathLst>
              <a:path w="609600" h="553719">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6"/>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6"/>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4" name="object 32">
            <a:extLst>
              <a:ext uri="{FF2B5EF4-FFF2-40B4-BE49-F238E27FC236}">
                <a16:creationId xmlns:a16="http://schemas.microsoft.com/office/drawing/2014/main" id="{4CB4F606-A03C-A84A-B95A-BB95F0089C38}"/>
              </a:ext>
            </a:extLst>
          </p:cNvPr>
          <p:cNvSpPr/>
          <p:nvPr/>
        </p:nvSpPr>
        <p:spPr>
          <a:xfrm>
            <a:off x="1193029" y="1808004"/>
            <a:ext cx="609600" cy="553720"/>
          </a:xfrm>
          <a:custGeom>
            <a:avLst/>
            <a:gdLst/>
            <a:ahLst/>
            <a:cxnLst/>
            <a:rect l="l" t="t" r="r" b="b"/>
            <a:pathLst>
              <a:path w="609600" h="553719">
                <a:moveTo>
                  <a:pt x="0" y="276606"/>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6"/>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6"/>
                </a:lnTo>
                <a:close/>
              </a:path>
            </a:pathLst>
          </a:custGeom>
          <a:ln w="19812">
            <a:solidFill>
              <a:srgbClr val="9D909F"/>
            </a:solidFill>
          </a:ln>
        </p:spPr>
        <p:txBody>
          <a:bodyPr wrap="square" lIns="0" tIns="0" rIns="0" bIns="0" rtlCol="0"/>
          <a:lstStyle/>
          <a:p>
            <a:endParaRPr/>
          </a:p>
        </p:txBody>
      </p:sp>
      <p:sp>
        <p:nvSpPr>
          <p:cNvPr id="95" name="object 33">
            <a:extLst>
              <a:ext uri="{FF2B5EF4-FFF2-40B4-BE49-F238E27FC236}">
                <a16:creationId xmlns:a16="http://schemas.microsoft.com/office/drawing/2014/main" id="{B7DFB011-DF0B-E142-9A8A-9A8CE7AA0D53}"/>
              </a:ext>
            </a:extLst>
          </p:cNvPr>
          <p:cNvSpPr txBox="1"/>
          <p:nvPr/>
        </p:nvSpPr>
        <p:spPr>
          <a:xfrm>
            <a:off x="1421273" y="193081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1</a:t>
            </a:r>
            <a:endParaRPr sz="1800">
              <a:latin typeface="Century Gothic"/>
              <a:cs typeface="Century Gothic"/>
            </a:endParaRPr>
          </a:p>
        </p:txBody>
      </p:sp>
      <p:sp>
        <p:nvSpPr>
          <p:cNvPr id="96" name="object 34">
            <a:extLst>
              <a:ext uri="{FF2B5EF4-FFF2-40B4-BE49-F238E27FC236}">
                <a16:creationId xmlns:a16="http://schemas.microsoft.com/office/drawing/2014/main" id="{9BD014E2-5052-C141-A100-946387BD0844}"/>
              </a:ext>
            </a:extLst>
          </p:cNvPr>
          <p:cNvSpPr/>
          <p:nvPr/>
        </p:nvSpPr>
        <p:spPr>
          <a:xfrm>
            <a:off x="1193029" y="2678208"/>
            <a:ext cx="609600" cy="553720"/>
          </a:xfrm>
          <a:custGeom>
            <a:avLst/>
            <a:gdLst/>
            <a:ahLst/>
            <a:cxnLst/>
            <a:rect l="l" t="t" r="r" b="b"/>
            <a:pathLst>
              <a:path w="609600" h="553720">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5"/>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7" name="object 35">
            <a:extLst>
              <a:ext uri="{FF2B5EF4-FFF2-40B4-BE49-F238E27FC236}">
                <a16:creationId xmlns:a16="http://schemas.microsoft.com/office/drawing/2014/main" id="{05E5C5DE-E2B9-A84A-B485-B361C3109775}"/>
              </a:ext>
            </a:extLst>
          </p:cNvPr>
          <p:cNvSpPr/>
          <p:nvPr/>
        </p:nvSpPr>
        <p:spPr>
          <a:xfrm>
            <a:off x="1193029" y="2678208"/>
            <a:ext cx="609600" cy="553720"/>
          </a:xfrm>
          <a:custGeom>
            <a:avLst/>
            <a:gdLst/>
            <a:ahLst/>
            <a:cxnLst/>
            <a:rect l="l" t="t" r="r" b="b"/>
            <a:pathLst>
              <a:path w="609600" h="553720">
                <a:moveTo>
                  <a:pt x="0" y="276605"/>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5"/>
                </a:lnTo>
                <a:close/>
              </a:path>
            </a:pathLst>
          </a:custGeom>
          <a:ln w="19812">
            <a:solidFill>
              <a:srgbClr val="9D909F"/>
            </a:solidFill>
          </a:ln>
        </p:spPr>
        <p:txBody>
          <a:bodyPr wrap="square" lIns="0" tIns="0" rIns="0" bIns="0" rtlCol="0"/>
          <a:lstStyle/>
          <a:p>
            <a:endParaRPr/>
          </a:p>
        </p:txBody>
      </p:sp>
      <p:sp>
        <p:nvSpPr>
          <p:cNvPr id="98" name="object 36">
            <a:extLst>
              <a:ext uri="{FF2B5EF4-FFF2-40B4-BE49-F238E27FC236}">
                <a16:creationId xmlns:a16="http://schemas.microsoft.com/office/drawing/2014/main" id="{19487818-6142-D64A-AEE8-978634A07158}"/>
              </a:ext>
            </a:extLst>
          </p:cNvPr>
          <p:cNvSpPr txBox="1"/>
          <p:nvPr/>
        </p:nvSpPr>
        <p:spPr>
          <a:xfrm>
            <a:off x="1421273"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3</a:t>
            </a:r>
            <a:endParaRPr sz="1800">
              <a:latin typeface="Century Gothic"/>
              <a:cs typeface="Century Gothic"/>
            </a:endParaRPr>
          </a:p>
        </p:txBody>
      </p:sp>
      <p:sp>
        <p:nvSpPr>
          <p:cNvPr id="99" name="object 37">
            <a:extLst>
              <a:ext uri="{FF2B5EF4-FFF2-40B4-BE49-F238E27FC236}">
                <a16:creationId xmlns:a16="http://schemas.microsoft.com/office/drawing/2014/main" id="{A189FE00-8F3B-0845-8054-0931388F70DE}"/>
              </a:ext>
            </a:extLst>
          </p:cNvPr>
          <p:cNvSpPr/>
          <p:nvPr/>
        </p:nvSpPr>
        <p:spPr>
          <a:xfrm>
            <a:off x="2264401"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0" name="object 38">
            <a:extLst>
              <a:ext uri="{FF2B5EF4-FFF2-40B4-BE49-F238E27FC236}">
                <a16:creationId xmlns:a16="http://schemas.microsoft.com/office/drawing/2014/main" id="{3FD7F881-73A9-4F4C-B1B0-3FAA2CDA531F}"/>
              </a:ext>
            </a:extLst>
          </p:cNvPr>
          <p:cNvSpPr/>
          <p:nvPr/>
        </p:nvSpPr>
        <p:spPr>
          <a:xfrm>
            <a:off x="2264401"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1" name="object 39">
            <a:extLst>
              <a:ext uri="{FF2B5EF4-FFF2-40B4-BE49-F238E27FC236}">
                <a16:creationId xmlns:a16="http://schemas.microsoft.com/office/drawing/2014/main" id="{14208C62-F1DC-8F4B-A184-6D6A020AAFFC}"/>
              </a:ext>
            </a:extLst>
          </p:cNvPr>
          <p:cNvSpPr txBox="1"/>
          <p:nvPr/>
        </p:nvSpPr>
        <p:spPr>
          <a:xfrm>
            <a:off x="2493889"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4</a:t>
            </a:r>
            <a:endParaRPr sz="1800">
              <a:latin typeface="Century Gothic"/>
              <a:cs typeface="Century Gothic"/>
            </a:endParaRPr>
          </a:p>
        </p:txBody>
      </p:sp>
      <p:sp>
        <p:nvSpPr>
          <p:cNvPr id="102" name="object 40">
            <a:extLst>
              <a:ext uri="{FF2B5EF4-FFF2-40B4-BE49-F238E27FC236}">
                <a16:creationId xmlns:a16="http://schemas.microsoft.com/office/drawing/2014/main" id="{500E03A0-70D5-4746-B266-787FAB52C1D1}"/>
              </a:ext>
            </a:extLst>
          </p:cNvPr>
          <p:cNvSpPr/>
          <p:nvPr/>
        </p:nvSpPr>
        <p:spPr>
          <a:xfrm>
            <a:off x="2259829"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3" name="object 41">
            <a:extLst>
              <a:ext uri="{FF2B5EF4-FFF2-40B4-BE49-F238E27FC236}">
                <a16:creationId xmlns:a16="http://schemas.microsoft.com/office/drawing/2014/main" id="{8F6D5919-836C-DB44-B6EA-623024596C91}"/>
              </a:ext>
            </a:extLst>
          </p:cNvPr>
          <p:cNvSpPr/>
          <p:nvPr/>
        </p:nvSpPr>
        <p:spPr>
          <a:xfrm>
            <a:off x="2259829"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4" name="object 42">
            <a:extLst>
              <a:ext uri="{FF2B5EF4-FFF2-40B4-BE49-F238E27FC236}">
                <a16:creationId xmlns:a16="http://schemas.microsoft.com/office/drawing/2014/main" id="{4C254913-359F-D74D-80F3-AF36E66AB1B2}"/>
              </a:ext>
            </a:extLst>
          </p:cNvPr>
          <p:cNvSpPr txBox="1"/>
          <p:nvPr/>
        </p:nvSpPr>
        <p:spPr>
          <a:xfrm>
            <a:off x="2488048"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2</a:t>
            </a:r>
            <a:endParaRPr sz="1800">
              <a:latin typeface="Century Gothic"/>
              <a:cs typeface="Century Gothic"/>
            </a:endParaRPr>
          </a:p>
        </p:txBody>
      </p:sp>
      <p:sp>
        <p:nvSpPr>
          <p:cNvPr id="105" name="object 43">
            <a:extLst>
              <a:ext uri="{FF2B5EF4-FFF2-40B4-BE49-F238E27FC236}">
                <a16:creationId xmlns:a16="http://schemas.microsoft.com/office/drawing/2014/main" id="{4D44B660-1659-5F4E-A911-4BCB7CADD255}"/>
              </a:ext>
            </a:extLst>
          </p:cNvPr>
          <p:cNvSpPr/>
          <p:nvPr/>
        </p:nvSpPr>
        <p:spPr>
          <a:xfrm>
            <a:off x="1801866" y="2078514"/>
            <a:ext cx="457200" cy="5715"/>
          </a:xfrm>
          <a:custGeom>
            <a:avLst/>
            <a:gdLst/>
            <a:ahLst/>
            <a:cxnLst/>
            <a:rect l="l" t="t" r="r" b="b"/>
            <a:pathLst>
              <a:path w="457200" h="5714">
                <a:moveTo>
                  <a:pt x="0" y="5587"/>
                </a:moveTo>
                <a:lnTo>
                  <a:pt x="457200" y="0"/>
                </a:lnTo>
              </a:path>
            </a:pathLst>
          </a:custGeom>
          <a:ln w="9144">
            <a:solidFill>
              <a:srgbClr val="000000"/>
            </a:solidFill>
          </a:ln>
        </p:spPr>
        <p:txBody>
          <a:bodyPr wrap="square" lIns="0" tIns="0" rIns="0" bIns="0" rtlCol="0"/>
          <a:lstStyle/>
          <a:p>
            <a:endParaRPr/>
          </a:p>
        </p:txBody>
      </p:sp>
      <p:sp>
        <p:nvSpPr>
          <p:cNvPr id="106" name="object 44">
            <a:extLst>
              <a:ext uri="{FF2B5EF4-FFF2-40B4-BE49-F238E27FC236}">
                <a16:creationId xmlns:a16="http://schemas.microsoft.com/office/drawing/2014/main" id="{4167EDAF-3674-8C40-97FA-F5F6EA156DB4}"/>
              </a:ext>
            </a:extLst>
          </p:cNvPr>
          <p:cNvSpPr/>
          <p:nvPr/>
        </p:nvSpPr>
        <p:spPr>
          <a:xfrm>
            <a:off x="2563867" y="2355882"/>
            <a:ext cx="5715" cy="321945"/>
          </a:xfrm>
          <a:custGeom>
            <a:avLst/>
            <a:gdLst/>
            <a:ahLst/>
            <a:cxnLst/>
            <a:rect l="l" t="t" r="r" b="b"/>
            <a:pathLst>
              <a:path w="5714" h="321945">
                <a:moveTo>
                  <a:pt x="0" y="0"/>
                </a:moveTo>
                <a:lnTo>
                  <a:pt x="5587" y="321690"/>
                </a:lnTo>
              </a:path>
            </a:pathLst>
          </a:custGeom>
          <a:ln w="9144">
            <a:solidFill>
              <a:srgbClr val="000000"/>
            </a:solidFill>
          </a:ln>
        </p:spPr>
        <p:txBody>
          <a:bodyPr wrap="square" lIns="0" tIns="0" rIns="0" bIns="0" rtlCol="0"/>
          <a:lstStyle/>
          <a:p>
            <a:endParaRPr/>
          </a:p>
        </p:txBody>
      </p:sp>
      <p:sp>
        <p:nvSpPr>
          <p:cNvPr id="107" name="object 45">
            <a:extLst>
              <a:ext uri="{FF2B5EF4-FFF2-40B4-BE49-F238E27FC236}">
                <a16:creationId xmlns:a16="http://schemas.microsoft.com/office/drawing/2014/main" id="{95995EA9-7CEC-0443-A72D-52129F551617}"/>
              </a:ext>
            </a:extLst>
          </p:cNvPr>
          <p:cNvSpPr/>
          <p:nvPr/>
        </p:nvSpPr>
        <p:spPr>
          <a:xfrm>
            <a:off x="1801866"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08" name="object 46">
            <a:extLst>
              <a:ext uri="{FF2B5EF4-FFF2-40B4-BE49-F238E27FC236}">
                <a16:creationId xmlns:a16="http://schemas.microsoft.com/office/drawing/2014/main" id="{3EC2D143-6C47-2845-8FEA-1132C1B8DE45}"/>
              </a:ext>
            </a:extLst>
          </p:cNvPr>
          <p:cNvSpPr/>
          <p:nvPr/>
        </p:nvSpPr>
        <p:spPr>
          <a:xfrm>
            <a:off x="1497066" y="2360454"/>
            <a:ext cx="0" cy="316230"/>
          </a:xfrm>
          <a:custGeom>
            <a:avLst/>
            <a:gdLst/>
            <a:ahLst/>
            <a:cxnLst/>
            <a:rect l="l" t="t" r="r" b="b"/>
            <a:pathLst>
              <a:path h="316229">
                <a:moveTo>
                  <a:pt x="0" y="316103"/>
                </a:moveTo>
                <a:lnTo>
                  <a:pt x="0" y="0"/>
                </a:lnTo>
              </a:path>
            </a:pathLst>
          </a:custGeom>
          <a:ln w="9144">
            <a:solidFill>
              <a:srgbClr val="000000"/>
            </a:solidFill>
          </a:ln>
        </p:spPr>
        <p:txBody>
          <a:bodyPr wrap="square" lIns="0" tIns="0" rIns="0" bIns="0" rtlCol="0"/>
          <a:lstStyle/>
          <a:p>
            <a:endParaRPr/>
          </a:p>
        </p:txBody>
      </p:sp>
      <p:sp>
        <p:nvSpPr>
          <p:cNvPr id="109" name="object 47">
            <a:extLst>
              <a:ext uri="{FF2B5EF4-FFF2-40B4-BE49-F238E27FC236}">
                <a16:creationId xmlns:a16="http://schemas.microsoft.com/office/drawing/2014/main" id="{0376FB04-9FA9-444C-B55C-9E3C68449B36}"/>
              </a:ext>
            </a:extLst>
          </p:cNvPr>
          <p:cNvSpPr/>
          <p:nvPr/>
        </p:nvSpPr>
        <p:spPr>
          <a:xfrm>
            <a:off x="3337296"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0" name="object 48">
            <a:extLst>
              <a:ext uri="{FF2B5EF4-FFF2-40B4-BE49-F238E27FC236}">
                <a16:creationId xmlns:a16="http://schemas.microsoft.com/office/drawing/2014/main" id="{EE59F3F7-C7F4-724B-ABD6-11CEF812F59A}"/>
              </a:ext>
            </a:extLst>
          </p:cNvPr>
          <p:cNvSpPr/>
          <p:nvPr/>
        </p:nvSpPr>
        <p:spPr>
          <a:xfrm>
            <a:off x="3337296"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1" name="object 49">
            <a:extLst>
              <a:ext uri="{FF2B5EF4-FFF2-40B4-BE49-F238E27FC236}">
                <a16:creationId xmlns:a16="http://schemas.microsoft.com/office/drawing/2014/main" id="{2B72E844-6988-4345-828B-D28231F55102}"/>
              </a:ext>
            </a:extLst>
          </p:cNvPr>
          <p:cNvSpPr txBox="1"/>
          <p:nvPr/>
        </p:nvSpPr>
        <p:spPr>
          <a:xfrm>
            <a:off x="3566405"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5</a:t>
            </a:r>
          </a:p>
        </p:txBody>
      </p:sp>
      <p:sp>
        <p:nvSpPr>
          <p:cNvPr id="112" name="object 50">
            <a:extLst>
              <a:ext uri="{FF2B5EF4-FFF2-40B4-BE49-F238E27FC236}">
                <a16:creationId xmlns:a16="http://schemas.microsoft.com/office/drawing/2014/main" id="{3835F0F9-BE19-5146-A5E8-12EFD3398449}"/>
              </a:ext>
            </a:extLst>
          </p:cNvPr>
          <p:cNvSpPr/>
          <p:nvPr/>
        </p:nvSpPr>
        <p:spPr>
          <a:xfrm>
            <a:off x="3337296"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3" name="object 51">
            <a:extLst>
              <a:ext uri="{FF2B5EF4-FFF2-40B4-BE49-F238E27FC236}">
                <a16:creationId xmlns:a16="http://schemas.microsoft.com/office/drawing/2014/main" id="{E82C070E-7D5C-3341-968F-8A609484BB19}"/>
              </a:ext>
            </a:extLst>
          </p:cNvPr>
          <p:cNvSpPr/>
          <p:nvPr/>
        </p:nvSpPr>
        <p:spPr>
          <a:xfrm>
            <a:off x="3337296"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4" name="object 52">
            <a:extLst>
              <a:ext uri="{FF2B5EF4-FFF2-40B4-BE49-F238E27FC236}">
                <a16:creationId xmlns:a16="http://schemas.microsoft.com/office/drawing/2014/main" id="{6A79467B-1339-E441-92F2-F11FD1B7570B}"/>
              </a:ext>
            </a:extLst>
          </p:cNvPr>
          <p:cNvSpPr txBox="1"/>
          <p:nvPr/>
        </p:nvSpPr>
        <p:spPr>
          <a:xfrm>
            <a:off x="3566405"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6</a:t>
            </a:r>
          </a:p>
        </p:txBody>
      </p:sp>
      <p:sp>
        <p:nvSpPr>
          <p:cNvPr id="115" name="object 53">
            <a:extLst>
              <a:ext uri="{FF2B5EF4-FFF2-40B4-BE49-F238E27FC236}">
                <a16:creationId xmlns:a16="http://schemas.microsoft.com/office/drawing/2014/main" id="{D27EC007-51EB-E742-8A2C-E25D3C6E8BB5}"/>
              </a:ext>
            </a:extLst>
          </p:cNvPr>
          <p:cNvSpPr/>
          <p:nvPr/>
        </p:nvSpPr>
        <p:spPr>
          <a:xfrm>
            <a:off x="2784846" y="2078514"/>
            <a:ext cx="552450" cy="679450"/>
          </a:xfrm>
          <a:custGeom>
            <a:avLst/>
            <a:gdLst/>
            <a:ahLst/>
            <a:cxnLst/>
            <a:rect l="l" t="t" r="r" b="b"/>
            <a:pathLst>
              <a:path w="552450" h="679450">
                <a:moveTo>
                  <a:pt x="552069" y="0"/>
                </a:moveTo>
                <a:lnTo>
                  <a:pt x="0" y="679323"/>
                </a:lnTo>
              </a:path>
            </a:pathLst>
          </a:custGeom>
          <a:ln w="9144">
            <a:solidFill>
              <a:srgbClr val="000000"/>
            </a:solidFill>
          </a:ln>
        </p:spPr>
        <p:txBody>
          <a:bodyPr wrap="square" lIns="0" tIns="0" rIns="0" bIns="0" rtlCol="0"/>
          <a:lstStyle/>
          <a:p>
            <a:endParaRPr/>
          </a:p>
        </p:txBody>
      </p:sp>
      <p:sp>
        <p:nvSpPr>
          <p:cNvPr id="116" name="object 54">
            <a:extLst>
              <a:ext uri="{FF2B5EF4-FFF2-40B4-BE49-F238E27FC236}">
                <a16:creationId xmlns:a16="http://schemas.microsoft.com/office/drawing/2014/main" id="{D75E566D-D081-4C47-BF1E-8637B2A90B6A}"/>
              </a:ext>
            </a:extLst>
          </p:cNvPr>
          <p:cNvSpPr/>
          <p:nvPr/>
        </p:nvSpPr>
        <p:spPr>
          <a:xfrm>
            <a:off x="2873239"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17" name="object 55">
            <a:extLst>
              <a:ext uri="{FF2B5EF4-FFF2-40B4-BE49-F238E27FC236}">
                <a16:creationId xmlns:a16="http://schemas.microsoft.com/office/drawing/2014/main" id="{87C257D5-1FB9-F04C-B2DF-5C46C87291B9}"/>
              </a:ext>
            </a:extLst>
          </p:cNvPr>
          <p:cNvSpPr/>
          <p:nvPr/>
        </p:nvSpPr>
        <p:spPr>
          <a:xfrm>
            <a:off x="3641334" y="2355882"/>
            <a:ext cx="5715" cy="316230"/>
          </a:xfrm>
          <a:custGeom>
            <a:avLst/>
            <a:gdLst/>
            <a:ahLst/>
            <a:cxnLst/>
            <a:rect l="l" t="t" r="r" b="b"/>
            <a:pathLst>
              <a:path w="5714" h="316229">
                <a:moveTo>
                  <a:pt x="5587" y="316102"/>
                </a:moveTo>
                <a:lnTo>
                  <a:pt x="0" y="0"/>
                </a:lnTo>
              </a:path>
            </a:pathLst>
          </a:custGeom>
          <a:ln w="9144">
            <a:solidFill>
              <a:srgbClr val="000000"/>
            </a:solidFill>
          </a:ln>
        </p:spPr>
        <p:txBody>
          <a:bodyPr wrap="square" lIns="0" tIns="0" rIns="0" bIns="0" rtlCol="0"/>
          <a:lstStyle/>
          <a:p>
            <a:endParaRPr/>
          </a:p>
        </p:txBody>
      </p:sp>
      <p:sp>
        <p:nvSpPr>
          <p:cNvPr id="145" name="object 5">
            <a:extLst>
              <a:ext uri="{FF2B5EF4-FFF2-40B4-BE49-F238E27FC236}">
                <a16:creationId xmlns:a16="http://schemas.microsoft.com/office/drawing/2014/main" id="{6ACBCB79-3B8B-8046-AB35-1E60F07AE36C}"/>
              </a:ext>
            </a:extLst>
          </p:cNvPr>
          <p:cNvSpPr txBox="1"/>
          <p:nvPr/>
        </p:nvSpPr>
        <p:spPr>
          <a:xfrm>
            <a:off x="2025627" y="1296629"/>
            <a:ext cx="1066037" cy="299720"/>
          </a:xfrm>
          <a:prstGeom prst="rect">
            <a:avLst/>
          </a:prstGeom>
        </p:spPr>
        <p:txBody>
          <a:bodyPr vert="horz" wrap="square" lIns="0" tIns="12700" rIns="0" bIns="0" rtlCol="0">
            <a:spAutoFit/>
          </a:bodyPr>
          <a:lstStyle/>
          <a:p>
            <a:pPr marL="12700">
              <a:lnSpc>
                <a:spcPct val="100000"/>
              </a:lnSpc>
              <a:spcBef>
                <a:spcPts val="100"/>
              </a:spcBef>
            </a:pPr>
            <a:r>
              <a:rPr lang="en-US" b="1" spc="-5" dirty="0">
                <a:latin typeface="Century Gothic"/>
                <a:cs typeface="Century Gothic"/>
              </a:rPr>
              <a:t>Topology</a:t>
            </a:r>
            <a:endParaRPr sz="1800" dirty="0">
              <a:latin typeface="Century Gothic"/>
              <a:cs typeface="Century Gothic"/>
            </a:endParaRPr>
          </a:p>
        </p:txBody>
      </p:sp>
      <p:sp>
        <p:nvSpPr>
          <p:cNvPr id="83" name="object 5">
            <a:extLst>
              <a:ext uri="{FF2B5EF4-FFF2-40B4-BE49-F238E27FC236}">
                <a16:creationId xmlns:a16="http://schemas.microsoft.com/office/drawing/2014/main" id="{80775CE0-A642-2E43-A205-53AD2579FB8C}"/>
              </a:ext>
            </a:extLst>
          </p:cNvPr>
          <p:cNvSpPr/>
          <p:nvPr/>
        </p:nvSpPr>
        <p:spPr>
          <a:xfrm>
            <a:off x="587605" y="4259190"/>
            <a:ext cx="3788410" cy="372110"/>
          </a:xfrm>
          <a:custGeom>
            <a:avLst/>
            <a:gdLst/>
            <a:ahLst/>
            <a:cxnLst/>
            <a:rect l="l" t="t" r="r" b="b"/>
            <a:pathLst>
              <a:path w="3788410" h="372110">
                <a:moveTo>
                  <a:pt x="0" y="371716"/>
                </a:moveTo>
                <a:lnTo>
                  <a:pt x="3788283" y="371716"/>
                </a:lnTo>
                <a:lnTo>
                  <a:pt x="3788283" y="0"/>
                </a:lnTo>
                <a:lnTo>
                  <a:pt x="0" y="0"/>
                </a:lnTo>
                <a:lnTo>
                  <a:pt x="0" y="371716"/>
                </a:lnTo>
                <a:close/>
              </a:path>
            </a:pathLst>
          </a:custGeom>
          <a:solidFill>
            <a:srgbClr val="4966AC"/>
          </a:solidFill>
        </p:spPr>
        <p:txBody>
          <a:bodyPr wrap="square" lIns="0" tIns="0" rIns="0" bIns="0" rtlCol="0"/>
          <a:lstStyle/>
          <a:p>
            <a:endParaRPr/>
          </a:p>
        </p:txBody>
      </p:sp>
      <p:sp>
        <p:nvSpPr>
          <p:cNvPr id="84" name="object 6">
            <a:extLst>
              <a:ext uri="{FF2B5EF4-FFF2-40B4-BE49-F238E27FC236}">
                <a16:creationId xmlns:a16="http://schemas.microsoft.com/office/drawing/2014/main" id="{3621E73A-B84A-B64C-8DAD-174756124288}"/>
              </a:ext>
            </a:extLst>
          </p:cNvPr>
          <p:cNvSpPr/>
          <p:nvPr/>
        </p:nvSpPr>
        <p:spPr>
          <a:xfrm>
            <a:off x="587605" y="4630792"/>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85" name="object 7">
            <a:extLst>
              <a:ext uri="{FF2B5EF4-FFF2-40B4-BE49-F238E27FC236}">
                <a16:creationId xmlns:a16="http://schemas.microsoft.com/office/drawing/2014/main" id="{D0B36436-64A9-934D-BBC9-0FA488F6CFA0}"/>
              </a:ext>
            </a:extLst>
          </p:cNvPr>
          <p:cNvSpPr/>
          <p:nvPr/>
        </p:nvSpPr>
        <p:spPr>
          <a:xfrm>
            <a:off x="2344675" y="4630792"/>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86" name="object 8">
            <a:extLst>
              <a:ext uri="{FF2B5EF4-FFF2-40B4-BE49-F238E27FC236}">
                <a16:creationId xmlns:a16="http://schemas.microsoft.com/office/drawing/2014/main" id="{2F0BD139-16A4-CE42-8EF7-23327A65DDC9}"/>
              </a:ext>
            </a:extLst>
          </p:cNvPr>
          <p:cNvSpPr/>
          <p:nvPr/>
        </p:nvSpPr>
        <p:spPr>
          <a:xfrm>
            <a:off x="587605" y="5002572"/>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87" name="object 9">
            <a:extLst>
              <a:ext uri="{FF2B5EF4-FFF2-40B4-BE49-F238E27FC236}">
                <a16:creationId xmlns:a16="http://schemas.microsoft.com/office/drawing/2014/main" id="{F6C86EA3-5FEA-ED4F-9108-E31C2418AB30}"/>
              </a:ext>
            </a:extLst>
          </p:cNvPr>
          <p:cNvSpPr/>
          <p:nvPr/>
        </p:nvSpPr>
        <p:spPr>
          <a:xfrm>
            <a:off x="2344675" y="5002572"/>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88" name="object 10">
            <a:extLst>
              <a:ext uri="{FF2B5EF4-FFF2-40B4-BE49-F238E27FC236}">
                <a16:creationId xmlns:a16="http://schemas.microsoft.com/office/drawing/2014/main" id="{7A4EEEF4-472E-0847-B618-3E60C35E7241}"/>
              </a:ext>
            </a:extLst>
          </p:cNvPr>
          <p:cNvSpPr/>
          <p:nvPr/>
        </p:nvSpPr>
        <p:spPr>
          <a:xfrm>
            <a:off x="587605" y="5374288"/>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89" name="object 11">
            <a:extLst>
              <a:ext uri="{FF2B5EF4-FFF2-40B4-BE49-F238E27FC236}">
                <a16:creationId xmlns:a16="http://schemas.microsoft.com/office/drawing/2014/main" id="{DA5B58A3-7CBB-0B44-8852-49BC458C00A9}"/>
              </a:ext>
            </a:extLst>
          </p:cNvPr>
          <p:cNvSpPr/>
          <p:nvPr/>
        </p:nvSpPr>
        <p:spPr>
          <a:xfrm>
            <a:off x="2344675" y="5374288"/>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90" name="object 12">
            <a:extLst>
              <a:ext uri="{FF2B5EF4-FFF2-40B4-BE49-F238E27FC236}">
                <a16:creationId xmlns:a16="http://schemas.microsoft.com/office/drawing/2014/main" id="{246403FE-10ED-0D4C-9B48-3FD8D067CB60}"/>
              </a:ext>
            </a:extLst>
          </p:cNvPr>
          <p:cNvSpPr/>
          <p:nvPr/>
        </p:nvSpPr>
        <p:spPr>
          <a:xfrm>
            <a:off x="587605" y="5746005"/>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91" name="object 13">
            <a:extLst>
              <a:ext uri="{FF2B5EF4-FFF2-40B4-BE49-F238E27FC236}">
                <a16:creationId xmlns:a16="http://schemas.microsoft.com/office/drawing/2014/main" id="{2441A025-D716-A145-B17A-D7CCAA73662B}"/>
              </a:ext>
            </a:extLst>
          </p:cNvPr>
          <p:cNvSpPr/>
          <p:nvPr/>
        </p:nvSpPr>
        <p:spPr>
          <a:xfrm>
            <a:off x="2344675" y="5746005"/>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92" name="object 14">
            <a:extLst>
              <a:ext uri="{FF2B5EF4-FFF2-40B4-BE49-F238E27FC236}">
                <a16:creationId xmlns:a16="http://schemas.microsoft.com/office/drawing/2014/main" id="{EC3FD8AB-B5CC-4242-AC9A-D45017045F29}"/>
              </a:ext>
            </a:extLst>
          </p:cNvPr>
          <p:cNvSpPr/>
          <p:nvPr/>
        </p:nvSpPr>
        <p:spPr>
          <a:xfrm>
            <a:off x="2344675" y="4611856"/>
            <a:ext cx="0" cy="1512570"/>
          </a:xfrm>
          <a:custGeom>
            <a:avLst/>
            <a:gdLst/>
            <a:ahLst/>
            <a:cxnLst/>
            <a:rect l="l" t="t" r="r" b="b"/>
            <a:pathLst>
              <a:path h="1512570">
                <a:moveTo>
                  <a:pt x="0" y="0"/>
                </a:moveTo>
                <a:lnTo>
                  <a:pt x="0" y="1512214"/>
                </a:lnTo>
              </a:path>
            </a:pathLst>
          </a:custGeom>
          <a:ln w="12700">
            <a:solidFill>
              <a:srgbClr val="FFFFFF"/>
            </a:solidFill>
          </a:ln>
        </p:spPr>
        <p:txBody>
          <a:bodyPr wrap="square" lIns="0" tIns="0" rIns="0" bIns="0" rtlCol="0"/>
          <a:lstStyle/>
          <a:p>
            <a:endParaRPr/>
          </a:p>
        </p:txBody>
      </p:sp>
      <p:sp>
        <p:nvSpPr>
          <p:cNvPr id="173" name="object 15">
            <a:extLst>
              <a:ext uri="{FF2B5EF4-FFF2-40B4-BE49-F238E27FC236}">
                <a16:creationId xmlns:a16="http://schemas.microsoft.com/office/drawing/2014/main" id="{356470F7-07AC-EE4C-B04D-3F5A95F9CB4B}"/>
              </a:ext>
            </a:extLst>
          </p:cNvPr>
          <p:cNvSpPr/>
          <p:nvPr/>
        </p:nvSpPr>
        <p:spPr>
          <a:xfrm>
            <a:off x="581255" y="4630906"/>
            <a:ext cx="3801110" cy="0"/>
          </a:xfrm>
          <a:custGeom>
            <a:avLst/>
            <a:gdLst/>
            <a:ahLst/>
            <a:cxnLst/>
            <a:rect l="l" t="t" r="r" b="b"/>
            <a:pathLst>
              <a:path w="3801110">
                <a:moveTo>
                  <a:pt x="0" y="0"/>
                </a:moveTo>
                <a:lnTo>
                  <a:pt x="3800881" y="0"/>
                </a:lnTo>
              </a:path>
            </a:pathLst>
          </a:custGeom>
          <a:ln w="38100">
            <a:solidFill>
              <a:srgbClr val="FFFFFF"/>
            </a:solidFill>
          </a:ln>
        </p:spPr>
        <p:txBody>
          <a:bodyPr wrap="square" lIns="0" tIns="0" rIns="0" bIns="0" rtlCol="0"/>
          <a:lstStyle/>
          <a:p>
            <a:endParaRPr/>
          </a:p>
        </p:txBody>
      </p:sp>
      <p:sp>
        <p:nvSpPr>
          <p:cNvPr id="174" name="object 16">
            <a:extLst>
              <a:ext uri="{FF2B5EF4-FFF2-40B4-BE49-F238E27FC236}">
                <a16:creationId xmlns:a16="http://schemas.microsoft.com/office/drawing/2014/main" id="{34176CD9-D4D7-594B-A40D-1338DE197223}"/>
              </a:ext>
            </a:extLst>
          </p:cNvPr>
          <p:cNvSpPr/>
          <p:nvPr/>
        </p:nvSpPr>
        <p:spPr>
          <a:xfrm>
            <a:off x="581255" y="5002509"/>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75" name="object 17">
            <a:extLst>
              <a:ext uri="{FF2B5EF4-FFF2-40B4-BE49-F238E27FC236}">
                <a16:creationId xmlns:a16="http://schemas.microsoft.com/office/drawing/2014/main" id="{E4FA8F2E-CB43-0B43-B906-7893909E4969}"/>
              </a:ext>
            </a:extLst>
          </p:cNvPr>
          <p:cNvSpPr/>
          <p:nvPr/>
        </p:nvSpPr>
        <p:spPr>
          <a:xfrm>
            <a:off x="581255" y="5374288"/>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76" name="object 18">
            <a:extLst>
              <a:ext uri="{FF2B5EF4-FFF2-40B4-BE49-F238E27FC236}">
                <a16:creationId xmlns:a16="http://schemas.microsoft.com/office/drawing/2014/main" id="{2143BEAD-9909-C848-ACE8-5E394AD612F5}"/>
              </a:ext>
            </a:extLst>
          </p:cNvPr>
          <p:cNvSpPr/>
          <p:nvPr/>
        </p:nvSpPr>
        <p:spPr>
          <a:xfrm>
            <a:off x="581255" y="5746005"/>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77" name="object 19">
            <a:extLst>
              <a:ext uri="{FF2B5EF4-FFF2-40B4-BE49-F238E27FC236}">
                <a16:creationId xmlns:a16="http://schemas.microsoft.com/office/drawing/2014/main" id="{4B9B1DE1-8D47-354B-A502-5E4AA7D9BE2F}"/>
              </a:ext>
            </a:extLst>
          </p:cNvPr>
          <p:cNvSpPr/>
          <p:nvPr/>
        </p:nvSpPr>
        <p:spPr>
          <a:xfrm>
            <a:off x="587605" y="4252828"/>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178" name="object 20">
            <a:extLst>
              <a:ext uri="{FF2B5EF4-FFF2-40B4-BE49-F238E27FC236}">
                <a16:creationId xmlns:a16="http://schemas.microsoft.com/office/drawing/2014/main" id="{8A333152-1604-3F4F-A9FB-7124936FE056}"/>
              </a:ext>
            </a:extLst>
          </p:cNvPr>
          <p:cNvSpPr/>
          <p:nvPr/>
        </p:nvSpPr>
        <p:spPr>
          <a:xfrm>
            <a:off x="4375786" y="4252828"/>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179" name="object 21">
            <a:extLst>
              <a:ext uri="{FF2B5EF4-FFF2-40B4-BE49-F238E27FC236}">
                <a16:creationId xmlns:a16="http://schemas.microsoft.com/office/drawing/2014/main" id="{B0AA709E-61E4-984A-B021-85253217C1F4}"/>
              </a:ext>
            </a:extLst>
          </p:cNvPr>
          <p:cNvSpPr/>
          <p:nvPr/>
        </p:nvSpPr>
        <p:spPr>
          <a:xfrm>
            <a:off x="581255" y="4259178"/>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80" name="object 22">
            <a:extLst>
              <a:ext uri="{FF2B5EF4-FFF2-40B4-BE49-F238E27FC236}">
                <a16:creationId xmlns:a16="http://schemas.microsoft.com/office/drawing/2014/main" id="{BD2E91B2-5B17-9146-8E24-1196A25C5B2D}"/>
              </a:ext>
            </a:extLst>
          </p:cNvPr>
          <p:cNvSpPr/>
          <p:nvPr/>
        </p:nvSpPr>
        <p:spPr>
          <a:xfrm>
            <a:off x="581255" y="6117721"/>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81" name="object 23">
            <a:extLst>
              <a:ext uri="{FF2B5EF4-FFF2-40B4-BE49-F238E27FC236}">
                <a16:creationId xmlns:a16="http://schemas.microsoft.com/office/drawing/2014/main" id="{971DF4AE-5089-F349-A16D-D837F834D125}"/>
              </a:ext>
            </a:extLst>
          </p:cNvPr>
          <p:cNvSpPr txBox="1"/>
          <p:nvPr/>
        </p:nvSpPr>
        <p:spPr>
          <a:xfrm>
            <a:off x="1493902" y="3790674"/>
            <a:ext cx="1861275" cy="798195"/>
          </a:xfrm>
          <a:prstGeom prst="rect">
            <a:avLst/>
          </a:prstGeom>
        </p:spPr>
        <p:txBody>
          <a:bodyPr vert="horz" wrap="square" lIns="0" tIns="124460" rIns="0" bIns="0" rtlCol="0">
            <a:spAutoFit/>
          </a:bodyPr>
          <a:lstStyle/>
          <a:p>
            <a:pPr marL="12700">
              <a:lnSpc>
                <a:spcPct val="100000"/>
              </a:lnSpc>
              <a:spcBef>
                <a:spcPts val="980"/>
              </a:spcBef>
            </a:pPr>
            <a:r>
              <a:rPr lang="en-US" sz="1800" b="1" spc="-5" dirty="0">
                <a:latin typeface="Century Gothic"/>
                <a:cs typeface="Century Gothic"/>
              </a:rPr>
              <a:t>  </a:t>
            </a:r>
            <a:r>
              <a:rPr sz="1800" b="1" spc="-5" dirty="0">
                <a:latin typeface="Century Gothic"/>
                <a:cs typeface="Century Gothic"/>
              </a:rPr>
              <a:t>Data</a:t>
            </a:r>
            <a:r>
              <a:rPr sz="1800" b="1" spc="-85" dirty="0">
                <a:latin typeface="Century Gothic"/>
                <a:cs typeface="Century Gothic"/>
              </a:rPr>
              <a:t> </a:t>
            </a:r>
            <a:r>
              <a:rPr sz="1800" b="1" dirty="0">
                <a:latin typeface="Century Gothic"/>
                <a:cs typeface="Century Gothic"/>
              </a:rPr>
              <a:t>Structure</a:t>
            </a:r>
            <a:endParaRPr sz="1800" dirty="0">
              <a:latin typeface="Century Gothic"/>
              <a:cs typeface="Century Gothic"/>
            </a:endParaRPr>
          </a:p>
          <a:p>
            <a:pPr marL="538480">
              <a:lnSpc>
                <a:spcPct val="100000"/>
              </a:lnSpc>
              <a:spcBef>
                <a:spcPts val="880"/>
              </a:spcBef>
            </a:pPr>
            <a:r>
              <a:rPr sz="1800" b="1" spc="-5" dirty="0">
                <a:solidFill>
                  <a:srgbClr val="FFFFFF"/>
                </a:solidFill>
                <a:latin typeface="Century Gothic"/>
                <a:cs typeface="Century Gothic"/>
              </a:rPr>
              <a:t>Switch</a:t>
            </a:r>
            <a:r>
              <a:rPr sz="1800" b="1" spc="-45" dirty="0">
                <a:solidFill>
                  <a:srgbClr val="FFFFFF"/>
                </a:solidFill>
                <a:latin typeface="Century Gothic"/>
                <a:cs typeface="Century Gothic"/>
              </a:rPr>
              <a:t> </a:t>
            </a:r>
            <a:r>
              <a:rPr sz="1800" b="1" dirty="0">
                <a:solidFill>
                  <a:srgbClr val="FFFFFF"/>
                </a:solidFill>
                <a:latin typeface="Century Gothic"/>
                <a:cs typeface="Century Gothic"/>
              </a:rPr>
              <a:t>1</a:t>
            </a:r>
            <a:endParaRPr sz="1800" dirty="0">
              <a:latin typeface="Century Gothic"/>
              <a:cs typeface="Century Gothic"/>
            </a:endParaRPr>
          </a:p>
        </p:txBody>
      </p:sp>
      <p:sp>
        <p:nvSpPr>
          <p:cNvPr id="182" name="object 24">
            <a:extLst>
              <a:ext uri="{FF2B5EF4-FFF2-40B4-BE49-F238E27FC236}">
                <a16:creationId xmlns:a16="http://schemas.microsoft.com/office/drawing/2014/main" id="{EF6FD958-CD29-BE45-BA68-E4CD12E21F73}"/>
              </a:ext>
            </a:extLst>
          </p:cNvPr>
          <p:cNvSpPr txBox="1"/>
          <p:nvPr/>
        </p:nvSpPr>
        <p:spPr>
          <a:xfrm>
            <a:off x="666371" y="4660624"/>
            <a:ext cx="47053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a:t>
            </a:r>
            <a:endParaRPr sz="1800">
              <a:latin typeface="Century Gothic"/>
              <a:cs typeface="Century Gothic"/>
            </a:endParaRPr>
          </a:p>
        </p:txBody>
      </p:sp>
      <p:sp>
        <p:nvSpPr>
          <p:cNvPr id="183" name="object 25">
            <a:extLst>
              <a:ext uri="{FF2B5EF4-FFF2-40B4-BE49-F238E27FC236}">
                <a16:creationId xmlns:a16="http://schemas.microsoft.com/office/drawing/2014/main" id="{AA3A5A75-CFAC-994C-8270-3262063A290A}"/>
              </a:ext>
            </a:extLst>
          </p:cNvPr>
          <p:cNvSpPr txBox="1"/>
          <p:nvPr/>
        </p:nvSpPr>
        <p:spPr>
          <a:xfrm>
            <a:off x="2423797" y="466062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1</a:t>
            </a:r>
            <a:endParaRPr sz="1800">
              <a:latin typeface="Century Gothic"/>
              <a:cs typeface="Century Gothic"/>
            </a:endParaRPr>
          </a:p>
        </p:txBody>
      </p:sp>
      <p:sp>
        <p:nvSpPr>
          <p:cNvPr id="184" name="object 26">
            <a:extLst>
              <a:ext uri="{FF2B5EF4-FFF2-40B4-BE49-F238E27FC236}">
                <a16:creationId xmlns:a16="http://schemas.microsoft.com/office/drawing/2014/main" id="{7D51FAD7-6DB1-B34E-8DC2-28B4CF5A0306}"/>
              </a:ext>
            </a:extLst>
          </p:cNvPr>
          <p:cNvSpPr txBox="1"/>
          <p:nvPr/>
        </p:nvSpPr>
        <p:spPr>
          <a:xfrm>
            <a:off x="666371" y="5032455"/>
            <a:ext cx="9861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entury Gothic"/>
                <a:cs typeface="Century Gothic"/>
              </a:rPr>
              <a:t>distance</a:t>
            </a:r>
            <a:endParaRPr sz="1800">
              <a:latin typeface="Century Gothic"/>
              <a:cs typeface="Century Gothic"/>
            </a:endParaRPr>
          </a:p>
        </p:txBody>
      </p:sp>
      <p:sp>
        <p:nvSpPr>
          <p:cNvPr id="185" name="object 27">
            <a:extLst>
              <a:ext uri="{FF2B5EF4-FFF2-40B4-BE49-F238E27FC236}">
                <a16:creationId xmlns:a16="http://schemas.microsoft.com/office/drawing/2014/main" id="{1925533C-E86A-6748-BE94-3059D80F88EF}"/>
              </a:ext>
            </a:extLst>
          </p:cNvPr>
          <p:cNvSpPr txBox="1"/>
          <p:nvPr/>
        </p:nvSpPr>
        <p:spPr>
          <a:xfrm>
            <a:off x="2423797" y="5032455"/>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0</a:t>
            </a:r>
            <a:endParaRPr sz="1800">
              <a:latin typeface="Century Gothic"/>
              <a:cs typeface="Century Gothic"/>
            </a:endParaRPr>
          </a:p>
        </p:txBody>
      </p:sp>
      <p:sp>
        <p:nvSpPr>
          <p:cNvPr id="186" name="object 28">
            <a:extLst>
              <a:ext uri="{FF2B5EF4-FFF2-40B4-BE49-F238E27FC236}">
                <a16:creationId xmlns:a16="http://schemas.microsoft.com/office/drawing/2014/main" id="{4F658D61-C619-CC48-8F65-544BEDBFF845}"/>
              </a:ext>
            </a:extLst>
          </p:cNvPr>
          <p:cNvSpPr txBox="1"/>
          <p:nvPr/>
        </p:nvSpPr>
        <p:spPr>
          <a:xfrm>
            <a:off x="666371" y="5306775"/>
            <a:ext cx="1910080" cy="723340"/>
          </a:xfrm>
          <a:prstGeom prst="rect">
            <a:avLst/>
          </a:prstGeom>
        </p:spPr>
        <p:txBody>
          <a:bodyPr vert="horz" wrap="square" lIns="0" tIns="12700" rIns="0" bIns="0" rtlCol="0">
            <a:spAutoFit/>
          </a:bodyPr>
          <a:lstStyle/>
          <a:p>
            <a:pPr marL="12700" marR="5080">
              <a:lnSpc>
                <a:spcPct val="135600"/>
              </a:lnSpc>
              <a:spcBef>
                <a:spcPts val="100"/>
              </a:spcBef>
              <a:tabLst>
                <a:tab pos="1769745" algn="l"/>
              </a:tabLst>
            </a:pPr>
            <a:r>
              <a:rPr sz="1800" dirty="0" err="1">
                <a:latin typeface="Century Gothic"/>
                <a:cs typeface="Century Gothic"/>
              </a:rPr>
              <a:t>activeLinks</a:t>
            </a:r>
            <a:r>
              <a:rPr sz="1800" dirty="0">
                <a:latin typeface="Century Gothic"/>
                <a:cs typeface="Century Gothic"/>
              </a:rPr>
              <a:t>  </a:t>
            </a: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ro</a:t>
            </a:r>
            <a:r>
              <a:rPr sz="1800" spc="-10" dirty="0" err="1">
                <a:latin typeface="Century Gothic"/>
                <a:cs typeface="Century Gothic"/>
              </a:rPr>
              <a:t>u</a:t>
            </a:r>
            <a:r>
              <a:rPr sz="1800" dirty="0" err="1">
                <a:latin typeface="Century Gothic"/>
                <a:cs typeface="Century Gothic"/>
              </a:rPr>
              <a:t>gh</a:t>
            </a:r>
            <a:r>
              <a:rPr sz="1800" dirty="0">
                <a:latin typeface="Century Gothic"/>
                <a:cs typeface="Century Gothic"/>
              </a:rPr>
              <a:t>	1</a:t>
            </a:r>
          </a:p>
        </p:txBody>
      </p:sp>
      <p:graphicFrame>
        <p:nvGraphicFramePr>
          <p:cNvPr id="187" name="object 54">
            <a:extLst>
              <a:ext uri="{FF2B5EF4-FFF2-40B4-BE49-F238E27FC236}">
                <a16:creationId xmlns:a16="http://schemas.microsoft.com/office/drawing/2014/main" id="{898D81D3-63AA-5948-AC65-DFC04B8D64E3}"/>
              </a:ext>
            </a:extLst>
          </p:cNvPr>
          <p:cNvGraphicFramePr>
            <a:graphicFrameLocks noGrp="1"/>
          </p:cNvGraphicFramePr>
          <p:nvPr>
            <p:extLst>
              <p:ext uri="{D42A27DB-BD31-4B8C-83A1-F6EECF244321}">
                <p14:modId xmlns:p14="http://schemas.microsoft.com/office/powerpoint/2010/main" val="588890101"/>
              </p:ext>
            </p:extLst>
          </p:nvPr>
        </p:nvGraphicFramePr>
        <p:xfrm>
          <a:off x="4755898" y="2224691"/>
          <a:ext cx="6873874" cy="3688139"/>
        </p:xfrm>
        <a:graphic>
          <a:graphicData uri="http://schemas.openxmlformats.org/drawingml/2006/table">
            <a:tbl>
              <a:tblPr firstRow="1" bandRow="1">
                <a:tableStyleId>{2D5ABB26-0587-4C30-8999-92F81FD0307C}</a:tableStyleId>
              </a:tblPr>
              <a:tblGrid>
                <a:gridCol w="1374775">
                  <a:extLst>
                    <a:ext uri="{9D8B030D-6E8A-4147-A177-3AD203B41FA5}">
                      <a16:colId xmlns:a16="http://schemas.microsoft.com/office/drawing/2014/main" val="20000"/>
                    </a:ext>
                  </a:extLst>
                </a:gridCol>
                <a:gridCol w="1374775">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gridCol w="1282064">
                  <a:extLst>
                    <a:ext uri="{9D8B030D-6E8A-4147-A177-3AD203B41FA5}">
                      <a16:colId xmlns:a16="http://schemas.microsoft.com/office/drawing/2014/main" val="20003"/>
                    </a:ext>
                  </a:extLst>
                </a:gridCol>
                <a:gridCol w="1467485">
                  <a:extLst>
                    <a:ext uri="{9D8B030D-6E8A-4147-A177-3AD203B41FA5}">
                      <a16:colId xmlns:a16="http://schemas.microsoft.com/office/drawing/2014/main" val="20004"/>
                    </a:ext>
                  </a:extLst>
                </a:gridCol>
              </a:tblGrid>
              <a:tr h="335280">
                <a:tc>
                  <a:txBody>
                    <a:bodyPr/>
                    <a:lstStyle/>
                    <a:p>
                      <a:pPr marL="91440">
                        <a:lnSpc>
                          <a:spcPct val="100000"/>
                        </a:lnSpc>
                        <a:spcBef>
                          <a:spcPts val="335"/>
                        </a:spcBef>
                      </a:pPr>
                      <a:r>
                        <a:rPr sz="1600" b="1" spc="-10" dirty="0">
                          <a:solidFill>
                            <a:srgbClr val="FFFFFF"/>
                          </a:solidFill>
                          <a:latin typeface="Century Gothic"/>
                          <a:cs typeface="Century Gothic"/>
                        </a:rPr>
                        <a:t>Root</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Distance</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extLst>
                  <a:ext uri="{0D108BD9-81ED-4DB2-BD59-A6C34878D82A}">
                    <a16:rowId xmlns:a16="http://schemas.microsoft.com/office/drawing/2014/main" val="10000"/>
                  </a:ext>
                </a:extLst>
              </a:tr>
              <a:tr h="335279">
                <a:tc>
                  <a:txBody>
                    <a:bodyPr/>
                    <a:lstStyle/>
                    <a:p>
                      <a:pPr marL="91440">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2</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1"/>
                  </a:ext>
                </a:extLst>
              </a:tr>
              <a:tr h="335280">
                <a:tc>
                  <a:txBody>
                    <a:bodyPr/>
                    <a:lstStyle/>
                    <a:p>
                      <a:pPr marL="91440">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3</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F</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2"/>
                  </a:ext>
                </a:extLst>
              </a:tr>
              <a:tr h="335279">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3"/>
                  </a:ext>
                </a:extLst>
              </a:tr>
              <a:tr h="335280">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4"/>
                  </a:ext>
                </a:extLst>
              </a:tr>
              <a:tr h="335279">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dirty="0">
                        <a:solidFill>
                          <a:schemeClr val="tx1"/>
                        </a:solidFill>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5"/>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6"/>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7"/>
                  </a:ext>
                </a:extLst>
              </a:tr>
              <a:tr h="335343">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8"/>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9"/>
                  </a:ext>
                </a:extLst>
              </a:tr>
              <a:tr h="335279">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10"/>
                  </a:ext>
                </a:extLst>
              </a:tr>
            </a:tbl>
          </a:graphicData>
        </a:graphic>
      </p:graphicFrame>
      <p:sp>
        <p:nvSpPr>
          <p:cNvPr id="3" name="Rectangle 2">
            <a:extLst>
              <a:ext uri="{FF2B5EF4-FFF2-40B4-BE49-F238E27FC236}">
                <a16:creationId xmlns:a16="http://schemas.microsoft.com/office/drawing/2014/main" id="{E5D03F5C-5877-714D-911E-D0507D102FB6}"/>
              </a:ext>
            </a:extLst>
          </p:cNvPr>
          <p:cNvSpPr/>
          <p:nvPr/>
        </p:nvSpPr>
        <p:spPr>
          <a:xfrm>
            <a:off x="7185347" y="1762179"/>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sp>
        <p:nvSpPr>
          <p:cNvPr id="4" name="Rectangle 3">
            <a:extLst>
              <a:ext uri="{FF2B5EF4-FFF2-40B4-BE49-F238E27FC236}">
                <a16:creationId xmlns:a16="http://schemas.microsoft.com/office/drawing/2014/main" id="{B3EE50B3-A3CA-4843-9A6E-3399F2A2E6C2}"/>
              </a:ext>
            </a:extLst>
          </p:cNvPr>
          <p:cNvSpPr/>
          <p:nvPr/>
        </p:nvSpPr>
        <p:spPr>
          <a:xfrm>
            <a:off x="8999286" y="1077157"/>
            <a:ext cx="2273552" cy="369332"/>
          </a:xfrm>
          <a:prstGeom prst="rect">
            <a:avLst/>
          </a:prstGeom>
        </p:spPr>
        <p:txBody>
          <a:bodyPr wrap="square">
            <a:spAutoFit/>
          </a:bodyPr>
          <a:lstStyle/>
          <a:p>
            <a:r>
              <a:rPr lang="en-US" dirty="0"/>
              <a:t>initial messages…</a:t>
            </a:r>
          </a:p>
        </p:txBody>
      </p:sp>
    </p:spTree>
    <p:extLst>
      <p:ext uri="{BB962C8B-B14F-4D97-AF65-F5344CB8AC3E}">
        <p14:creationId xmlns:p14="http://schemas.microsoft.com/office/powerpoint/2010/main" val="400037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normAutofit fontScale="90000"/>
          </a:bodyPr>
          <a:lstStyle/>
          <a:p>
            <a:r>
              <a:rPr lang="en-US" dirty="0"/>
              <a:t>Example: Initial Data Structure and Messages sent by Switch 2</a:t>
            </a:r>
          </a:p>
        </p:txBody>
      </p:sp>
      <p:sp>
        <p:nvSpPr>
          <p:cNvPr id="93" name="object 31">
            <a:extLst>
              <a:ext uri="{FF2B5EF4-FFF2-40B4-BE49-F238E27FC236}">
                <a16:creationId xmlns:a16="http://schemas.microsoft.com/office/drawing/2014/main" id="{CCCF2C37-D050-E044-A942-43FAB0210215}"/>
              </a:ext>
            </a:extLst>
          </p:cNvPr>
          <p:cNvSpPr/>
          <p:nvPr/>
        </p:nvSpPr>
        <p:spPr>
          <a:xfrm>
            <a:off x="1193029" y="1808004"/>
            <a:ext cx="609600" cy="553720"/>
          </a:xfrm>
          <a:custGeom>
            <a:avLst/>
            <a:gdLst/>
            <a:ahLst/>
            <a:cxnLst/>
            <a:rect l="l" t="t" r="r" b="b"/>
            <a:pathLst>
              <a:path w="609600" h="553719">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6"/>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6"/>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4" name="object 32">
            <a:extLst>
              <a:ext uri="{FF2B5EF4-FFF2-40B4-BE49-F238E27FC236}">
                <a16:creationId xmlns:a16="http://schemas.microsoft.com/office/drawing/2014/main" id="{4CB4F606-A03C-A84A-B95A-BB95F0089C38}"/>
              </a:ext>
            </a:extLst>
          </p:cNvPr>
          <p:cNvSpPr/>
          <p:nvPr/>
        </p:nvSpPr>
        <p:spPr>
          <a:xfrm>
            <a:off x="1193029" y="1808004"/>
            <a:ext cx="609600" cy="553720"/>
          </a:xfrm>
          <a:custGeom>
            <a:avLst/>
            <a:gdLst/>
            <a:ahLst/>
            <a:cxnLst/>
            <a:rect l="l" t="t" r="r" b="b"/>
            <a:pathLst>
              <a:path w="609600" h="553719">
                <a:moveTo>
                  <a:pt x="0" y="276606"/>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6"/>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6"/>
                </a:lnTo>
                <a:close/>
              </a:path>
            </a:pathLst>
          </a:custGeom>
          <a:ln w="19812">
            <a:solidFill>
              <a:srgbClr val="9D909F"/>
            </a:solidFill>
          </a:ln>
        </p:spPr>
        <p:txBody>
          <a:bodyPr wrap="square" lIns="0" tIns="0" rIns="0" bIns="0" rtlCol="0"/>
          <a:lstStyle/>
          <a:p>
            <a:endParaRPr/>
          </a:p>
        </p:txBody>
      </p:sp>
      <p:sp>
        <p:nvSpPr>
          <p:cNvPr id="95" name="object 33">
            <a:extLst>
              <a:ext uri="{FF2B5EF4-FFF2-40B4-BE49-F238E27FC236}">
                <a16:creationId xmlns:a16="http://schemas.microsoft.com/office/drawing/2014/main" id="{B7DFB011-DF0B-E142-9A8A-9A8CE7AA0D53}"/>
              </a:ext>
            </a:extLst>
          </p:cNvPr>
          <p:cNvSpPr txBox="1"/>
          <p:nvPr/>
        </p:nvSpPr>
        <p:spPr>
          <a:xfrm>
            <a:off x="1421273" y="193081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1</a:t>
            </a:r>
            <a:endParaRPr sz="1800">
              <a:latin typeface="Century Gothic"/>
              <a:cs typeface="Century Gothic"/>
            </a:endParaRPr>
          </a:p>
        </p:txBody>
      </p:sp>
      <p:sp>
        <p:nvSpPr>
          <p:cNvPr id="96" name="object 34">
            <a:extLst>
              <a:ext uri="{FF2B5EF4-FFF2-40B4-BE49-F238E27FC236}">
                <a16:creationId xmlns:a16="http://schemas.microsoft.com/office/drawing/2014/main" id="{9BD014E2-5052-C141-A100-946387BD0844}"/>
              </a:ext>
            </a:extLst>
          </p:cNvPr>
          <p:cNvSpPr/>
          <p:nvPr/>
        </p:nvSpPr>
        <p:spPr>
          <a:xfrm>
            <a:off x="1193029" y="2678208"/>
            <a:ext cx="609600" cy="553720"/>
          </a:xfrm>
          <a:custGeom>
            <a:avLst/>
            <a:gdLst/>
            <a:ahLst/>
            <a:cxnLst/>
            <a:rect l="l" t="t" r="r" b="b"/>
            <a:pathLst>
              <a:path w="609600" h="553720">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5"/>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7" name="object 35">
            <a:extLst>
              <a:ext uri="{FF2B5EF4-FFF2-40B4-BE49-F238E27FC236}">
                <a16:creationId xmlns:a16="http://schemas.microsoft.com/office/drawing/2014/main" id="{05E5C5DE-E2B9-A84A-B485-B361C3109775}"/>
              </a:ext>
            </a:extLst>
          </p:cNvPr>
          <p:cNvSpPr/>
          <p:nvPr/>
        </p:nvSpPr>
        <p:spPr>
          <a:xfrm>
            <a:off x="1193029" y="2678208"/>
            <a:ext cx="609600" cy="553720"/>
          </a:xfrm>
          <a:custGeom>
            <a:avLst/>
            <a:gdLst/>
            <a:ahLst/>
            <a:cxnLst/>
            <a:rect l="l" t="t" r="r" b="b"/>
            <a:pathLst>
              <a:path w="609600" h="553720">
                <a:moveTo>
                  <a:pt x="0" y="276605"/>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5"/>
                </a:lnTo>
                <a:close/>
              </a:path>
            </a:pathLst>
          </a:custGeom>
          <a:ln w="19812">
            <a:solidFill>
              <a:srgbClr val="9D909F"/>
            </a:solidFill>
          </a:ln>
        </p:spPr>
        <p:txBody>
          <a:bodyPr wrap="square" lIns="0" tIns="0" rIns="0" bIns="0" rtlCol="0"/>
          <a:lstStyle/>
          <a:p>
            <a:endParaRPr/>
          </a:p>
        </p:txBody>
      </p:sp>
      <p:sp>
        <p:nvSpPr>
          <p:cNvPr id="98" name="object 36">
            <a:extLst>
              <a:ext uri="{FF2B5EF4-FFF2-40B4-BE49-F238E27FC236}">
                <a16:creationId xmlns:a16="http://schemas.microsoft.com/office/drawing/2014/main" id="{19487818-6142-D64A-AEE8-978634A07158}"/>
              </a:ext>
            </a:extLst>
          </p:cNvPr>
          <p:cNvSpPr txBox="1"/>
          <p:nvPr/>
        </p:nvSpPr>
        <p:spPr>
          <a:xfrm>
            <a:off x="1421273"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3</a:t>
            </a:r>
            <a:endParaRPr sz="1800">
              <a:latin typeface="Century Gothic"/>
              <a:cs typeface="Century Gothic"/>
            </a:endParaRPr>
          </a:p>
        </p:txBody>
      </p:sp>
      <p:sp>
        <p:nvSpPr>
          <p:cNvPr id="99" name="object 37">
            <a:extLst>
              <a:ext uri="{FF2B5EF4-FFF2-40B4-BE49-F238E27FC236}">
                <a16:creationId xmlns:a16="http://schemas.microsoft.com/office/drawing/2014/main" id="{A189FE00-8F3B-0845-8054-0931388F70DE}"/>
              </a:ext>
            </a:extLst>
          </p:cNvPr>
          <p:cNvSpPr/>
          <p:nvPr/>
        </p:nvSpPr>
        <p:spPr>
          <a:xfrm>
            <a:off x="2264401"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0" name="object 38">
            <a:extLst>
              <a:ext uri="{FF2B5EF4-FFF2-40B4-BE49-F238E27FC236}">
                <a16:creationId xmlns:a16="http://schemas.microsoft.com/office/drawing/2014/main" id="{3FD7F881-73A9-4F4C-B1B0-3FAA2CDA531F}"/>
              </a:ext>
            </a:extLst>
          </p:cNvPr>
          <p:cNvSpPr/>
          <p:nvPr/>
        </p:nvSpPr>
        <p:spPr>
          <a:xfrm>
            <a:off x="2264401"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1" name="object 39">
            <a:extLst>
              <a:ext uri="{FF2B5EF4-FFF2-40B4-BE49-F238E27FC236}">
                <a16:creationId xmlns:a16="http://schemas.microsoft.com/office/drawing/2014/main" id="{14208C62-F1DC-8F4B-A184-6D6A020AAFFC}"/>
              </a:ext>
            </a:extLst>
          </p:cNvPr>
          <p:cNvSpPr txBox="1"/>
          <p:nvPr/>
        </p:nvSpPr>
        <p:spPr>
          <a:xfrm>
            <a:off x="2493889"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4</a:t>
            </a:r>
            <a:endParaRPr sz="1800">
              <a:latin typeface="Century Gothic"/>
              <a:cs typeface="Century Gothic"/>
            </a:endParaRPr>
          </a:p>
        </p:txBody>
      </p:sp>
      <p:sp>
        <p:nvSpPr>
          <p:cNvPr id="102" name="object 40">
            <a:extLst>
              <a:ext uri="{FF2B5EF4-FFF2-40B4-BE49-F238E27FC236}">
                <a16:creationId xmlns:a16="http://schemas.microsoft.com/office/drawing/2014/main" id="{500E03A0-70D5-4746-B266-787FAB52C1D1}"/>
              </a:ext>
            </a:extLst>
          </p:cNvPr>
          <p:cNvSpPr/>
          <p:nvPr/>
        </p:nvSpPr>
        <p:spPr>
          <a:xfrm>
            <a:off x="2259829"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3" name="object 41">
            <a:extLst>
              <a:ext uri="{FF2B5EF4-FFF2-40B4-BE49-F238E27FC236}">
                <a16:creationId xmlns:a16="http://schemas.microsoft.com/office/drawing/2014/main" id="{8F6D5919-836C-DB44-B6EA-623024596C91}"/>
              </a:ext>
            </a:extLst>
          </p:cNvPr>
          <p:cNvSpPr/>
          <p:nvPr/>
        </p:nvSpPr>
        <p:spPr>
          <a:xfrm>
            <a:off x="2259829"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4" name="object 42">
            <a:extLst>
              <a:ext uri="{FF2B5EF4-FFF2-40B4-BE49-F238E27FC236}">
                <a16:creationId xmlns:a16="http://schemas.microsoft.com/office/drawing/2014/main" id="{4C254913-359F-D74D-80F3-AF36E66AB1B2}"/>
              </a:ext>
            </a:extLst>
          </p:cNvPr>
          <p:cNvSpPr txBox="1"/>
          <p:nvPr/>
        </p:nvSpPr>
        <p:spPr>
          <a:xfrm>
            <a:off x="2488048"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2</a:t>
            </a:r>
            <a:endParaRPr sz="1800">
              <a:latin typeface="Century Gothic"/>
              <a:cs typeface="Century Gothic"/>
            </a:endParaRPr>
          </a:p>
        </p:txBody>
      </p:sp>
      <p:sp>
        <p:nvSpPr>
          <p:cNvPr id="105" name="object 43">
            <a:extLst>
              <a:ext uri="{FF2B5EF4-FFF2-40B4-BE49-F238E27FC236}">
                <a16:creationId xmlns:a16="http://schemas.microsoft.com/office/drawing/2014/main" id="{4D44B660-1659-5F4E-A911-4BCB7CADD255}"/>
              </a:ext>
            </a:extLst>
          </p:cNvPr>
          <p:cNvSpPr/>
          <p:nvPr/>
        </p:nvSpPr>
        <p:spPr>
          <a:xfrm>
            <a:off x="1801866" y="2078514"/>
            <a:ext cx="457200" cy="5715"/>
          </a:xfrm>
          <a:custGeom>
            <a:avLst/>
            <a:gdLst/>
            <a:ahLst/>
            <a:cxnLst/>
            <a:rect l="l" t="t" r="r" b="b"/>
            <a:pathLst>
              <a:path w="457200" h="5714">
                <a:moveTo>
                  <a:pt x="0" y="5587"/>
                </a:moveTo>
                <a:lnTo>
                  <a:pt x="457200" y="0"/>
                </a:lnTo>
              </a:path>
            </a:pathLst>
          </a:custGeom>
          <a:ln w="9144">
            <a:solidFill>
              <a:srgbClr val="000000"/>
            </a:solidFill>
          </a:ln>
        </p:spPr>
        <p:txBody>
          <a:bodyPr wrap="square" lIns="0" tIns="0" rIns="0" bIns="0" rtlCol="0"/>
          <a:lstStyle/>
          <a:p>
            <a:endParaRPr/>
          </a:p>
        </p:txBody>
      </p:sp>
      <p:sp>
        <p:nvSpPr>
          <p:cNvPr id="106" name="object 44">
            <a:extLst>
              <a:ext uri="{FF2B5EF4-FFF2-40B4-BE49-F238E27FC236}">
                <a16:creationId xmlns:a16="http://schemas.microsoft.com/office/drawing/2014/main" id="{4167EDAF-3674-8C40-97FA-F5F6EA156DB4}"/>
              </a:ext>
            </a:extLst>
          </p:cNvPr>
          <p:cNvSpPr/>
          <p:nvPr/>
        </p:nvSpPr>
        <p:spPr>
          <a:xfrm>
            <a:off x="2563867" y="2355882"/>
            <a:ext cx="5715" cy="321945"/>
          </a:xfrm>
          <a:custGeom>
            <a:avLst/>
            <a:gdLst/>
            <a:ahLst/>
            <a:cxnLst/>
            <a:rect l="l" t="t" r="r" b="b"/>
            <a:pathLst>
              <a:path w="5714" h="321945">
                <a:moveTo>
                  <a:pt x="0" y="0"/>
                </a:moveTo>
                <a:lnTo>
                  <a:pt x="5587" y="321690"/>
                </a:lnTo>
              </a:path>
            </a:pathLst>
          </a:custGeom>
          <a:ln w="9144">
            <a:solidFill>
              <a:srgbClr val="000000"/>
            </a:solidFill>
          </a:ln>
        </p:spPr>
        <p:txBody>
          <a:bodyPr wrap="square" lIns="0" tIns="0" rIns="0" bIns="0" rtlCol="0"/>
          <a:lstStyle/>
          <a:p>
            <a:endParaRPr/>
          </a:p>
        </p:txBody>
      </p:sp>
      <p:sp>
        <p:nvSpPr>
          <p:cNvPr id="107" name="object 45">
            <a:extLst>
              <a:ext uri="{FF2B5EF4-FFF2-40B4-BE49-F238E27FC236}">
                <a16:creationId xmlns:a16="http://schemas.microsoft.com/office/drawing/2014/main" id="{95995EA9-7CEC-0443-A72D-52129F551617}"/>
              </a:ext>
            </a:extLst>
          </p:cNvPr>
          <p:cNvSpPr/>
          <p:nvPr/>
        </p:nvSpPr>
        <p:spPr>
          <a:xfrm>
            <a:off x="1801866"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08" name="object 46">
            <a:extLst>
              <a:ext uri="{FF2B5EF4-FFF2-40B4-BE49-F238E27FC236}">
                <a16:creationId xmlns:a16="http://schemas.microsoft.com/office/drawing/2014/main" id="{3EC2D143-6C47-2845-8FEA-1132C1B8DE45}"/>
              </a:ext>
            </a:extLst>
          </p:cNvPr>
          <p:cNvSpPr/>
          <p:nvPr/>
        </p:nvSpPr>
        <p:spPr>
          <a:xfrm>
            <a:off x="1497066" y="2360454"/>
            <a:ext cx="0" cy="316230"/>
          </a:xfrm>
          <a:custGeom>
            <a:avLst/>
            <a:gdLst/>
            <a:ahLst/>
            <a:cxnLst/>
            <a:rect l="l" t="t" r="r" b="b"/>
            <a:pathLst>
              <a:path h="316229">
                <a:moveTo>
                  <a:pt x="0" y="316103"/>
                </a:moveTo>
                <a:lnTo>
                  <a:pt x="0" y="0"/>
                </a:lnTo>
              </a:path>
            </a:pathLst>
          </a:custGeom>
          <a:ln w="9144">
            <a:solidFill>
              <a:srgbClr val="000000"/>
            </a:solidFill>
          </a:ln>
        </p:spPr>
        <p:txBody>
          <a:bodyPr wrap="square" lIns="0" tIns="0" rIns="0" bIns="0" rtlCol="0"/>
          <a:lstStyle/>
          <a:p>
            <a:endParaRPr/>
          </a:p>
        </p:txBody>
      </p:sp>
      <p:sp>
        <p:nvSpPr>
          <p:cNvPr id="109" name="object 47">
            <a:extLst>
              <a:ext uri="{FF2B5EF4-FFF2-40B4-BE49-F238E27FC236}">
                <a16:creationId xmlns:a16="http://schemas.microsoft.com/office/drawing/2014/main" id="{0376FB04-9FA9-444C-B55C-9E3C68449B36}"/>
              </a:ext>
            </a:extLst>
          </p:cNvPr>
          <p:cNvSpPr/>
          <p:nvPr/>
        </p:nvSpPr>
        <p:spPr>
          <a:xfrm>
            <a:off x="3337296"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0" name="object 48">
            <a:extLst>
              <a:ext uri="{FF2B5EF4-FFF2-40B4-BE49-F238E27FC236}">
                <a16:creationId xmlns:a16="http://schemas.microsoft.com/office/drawing/2014/main" id="{EE59F3F7-C7F4-724B-ABD6-11CEF812F59A}"/>
              </a:ext>
            </a:extLst>
          </p:cNvPr>
          <p:cNvSpPr/>
          <p:nvPr/>
        </p:nvSpPr>
        <p:spPr>
          <a:xfrm>
            <a:off x="3337296"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1" name="object 49">
            <a:extLst>
              <a:ext uri="{FF2B5EF4-FFF2-40B4-BE49-F238E27FC236}">
                <a16:creationId xmlns:a16="http://schemas.microsoft.com/office/drawing/2014/main" id="{2B72E844-6988-4345-828B-D28231F55102}"/>
              </a:ext>
            </a:extLst>
          </p:cNvPr>
          <p:cNvSpPr txBox="1"/>
          <p:nvPr/>
        </p:nvSpPr>
        <p:spPr>
          <a:xfrm>
            <a:off x="3566405"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5</a:t>
            </a:r>
          </a:p>
        </p:txBody>
      </p:sp>
      <p:sp>
        <p:nvSpPr>
          <p:cNvPr id="112" name="object 50">
            <a:extLst>
              <a:ext uri="{FF2B5EF4-FFF2-40B4-BE49-F238E27FC236}">
                <a16:creationId xmlns:a16="http://schemas.microsoft.com/office/drawing/2014/main" id="{3835F0F9-BE19-5146-A5E8-12EFD3398449}"/>
              </a:ext>
            </a:extLst>
          </p:cNvPr>
          <p:cNvSpPr/>
          <p:nvPr/>
        </p:nvSpPr>
        <p:spPr>
          <a:xfrm>
            <a:off x="3337296"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3" name="object 51">
            <a:extLst>
              <a:ext uri="{FF2B5EF4-FFF2-40B4-BE49-F238E27FC236}">
                <a16:creationId xmlns:a16="http://schemas.microsoft.com/office/drawing/2014/main" id="{E82C070E-7D5C-3341-968F-8A609484BB19}"/>
              </a:ext>
            </a:extLst>
          </p:cNvPr>
          <p:cNvSpPr/>
          <p:nvPr/>
        </p:nvSpPr>
        <p:spPr>
          <a:xfrm>
            <a:off x="3337296"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4" name="object 52">
            <a:extLst>
              <a:ext uri="{FF2B5EF4-FFF2-40B4-BE49-F238E27FC236}">
                <a16:creationId xmlns:a16="http://schemas.microsoft.com/office/drawing/2014/main" id="{6A79467B-1339-E441-92F2-F11FD1B7570B}"/>
              </a:ext>
            </a:extLst>
          </p:cNvPr>
          <p:cNvSpPr txBox="1"/>
          <p:nvPr/>
        </p:nvSpPr>
        <p:spPr>
          <a:xfrm>
            <a:off x="3566405"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6</a:t>
            </a:r>
          </a:p>
        </p:txBody>
      </p:sp>
      <p:sp>
        <p:nvSpPr>
          <p:cNvPr id="115" name="object 53">
            <a:extLst>
              <a:ext uri="{FF2B5EF4-FFF2-40B4-BE49-F238E27FC236}">
                <a16:creationId xmlns:a16="http://schemas.microsoft.com/office/drawing/2014/main" id="{D27EC007-51EB-E742-8A2C-E25D3C6E8BB5}"/>
              </a:ext>
            </a:extLst>
          </p:cNvPr>
          <p:cNvSpPr/>
          <p:nvPr/>
        </p:nvSpPr>
        <p:spPr>
          <a:xfrm>
            <a:off x="2784846" y="2078514"/>
            <a:ext cx="552450" cy="679450"/>
          </a:xfrm>
          <a:custGeom>
            <a:avLst/>
            <a:gdLst/>
            <a:ahLst/>
            <a:cxnLst/>
            <a:rect l="l" t="t" r="r" b="b"/>
            <a:pathLst>
              <a:path w="552450" h="679450">
                <a:moveTo>
                  <a:pt x="552069" y="0"/>
                </a:moveTo>
                <a:lnTo>
                  <a:pt x="0" y="679323"/>
                </a:lnTo>
              </a:path>
            </a:pathLst>
          </a:custGeom>
          <a:ln w="9144">
            <a:solidFill>
              <a:srgbClr val="000000"/>
            </a:solidFill>
          </a:ln>
        </p:spPr>
        <p:txBody>
          <a:bodyPr wrap="square" lIns="0" tIns="0" rIns="0" bIns="0" rtlCol="0"/>
          <a:lstStyle/>
          <a:p>
            <a:endParaRPr/>
          </a:p>
        </p:txBody>
      </p:sp>
      <p:sp>
        <p:nvSpPr>
          <p:cNvPr id="116" name="object 54">
            <a:extLst>
              <a:ext uri="{FF2B5EF4-FFF2-40B4-BE49-F238E27FC236}">
                <a16:creationId xmlns:a16="http://schemas.microsoft.com/office/drawing/2014/main" id="{D75E566D-D081-4C47-BF1E-8637B2A90B6A}"/>
              </a:ext>
            </a:extLst>
          </p:cNvPr>
          <p:cNvSpPr/>
          <p:nvPr/>
        </p:nvSpPr>
        <p:spPr>
          <a:xfrm>
            <a:off x="2873239"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17" name="object 55">
            <a:extLst>
              <a:ext uri="{FF2B5EF4-FFF2-40B4-BE49-F238E27FC236}">
                <a16:creationId xmlns:a16="http://schemas.microsoft.com/office/drawing/2014/main" id="{87C257D5-1FB9-F04C-B2DF-5C46C87291B9}"/>
              </a:ext>
            </a:extLst>
          </p:cNvPr>
          <p:cNvSpPr/>
          <p:nvPr/>
        </p:nvSpPr>
        <p:spPr>
          <a:xfrm>
            <a:off x="3641334" y="2355882"/>
            <a:ext cx="5715" cy="316230"/>
          </a:xfrm>
          <a:custGeom>
            <a:avLst/>
            <a:gdLst/>
            <a:ahLst/>
            <a:cxnLst/>
            <a:rect l="l" t="t" r="r" b="b"/>
            <a:pathLst>
              <a:path w="5714" h="316229">
                <a:moveTo>
                  <a:pt x="5587" y="316102"/>
                </a:moveTo>
                <a:lnTo>
                  <a:pt x="0" y="0"/>
                </a:lnTo>
              </a:path>
            </a:pathLst>
          </a:custGeom>
          <a:ln w="9144">
            <a:solidFill>
              <a:srgbClr val="000000"/>
            </a:solidFill>
          </a:ln>
        </p:spPr>
        <p:txBody>
          <a:bodyPr wrap="square" lIns="0" tIns="0" rIns="0" bIns="0" rtlCol="0"/>
          <a:lstStyle/>
          <a:p>
            <a:endParaRPr/>
          </a:p>
        </p:txBody>
      </p:sp>
      <p:sp>
        <p:nvSpPr>
          <p:cNvPr id="145" name="object 5">
            <a:extLst>
              <a:ext uri="{FF2B5EF4-FFF2-40B4-BE49-F238E27FC236}">
                <a16:creationId xmlns:a16="http://schemas.microsoft.com/office/drawing/2014/main" id="{6ACBCB79-3B8B-8046-AB35-1E60F07AE36C}"/>
              </a:ext>
            </a:extLst>
          </p:cNvPr>
          <p:cNvSpPr txBox="1"/>
          <p:nvPr/>
        </p:nvSpPr>
        <p:spPr>
          <a:xfrm>
            <a:off x="2025627" y="1296629"/>
            <a:ext cx="1066037" cy="299720"/>
          </a:xfrm>
          <a:prstGeom prst="rect">
            <a:avLst/>
          </a:prstGeom>
        </p:spPr>
        <p:txBody>
          <a:bodyPr vert="horz" wrap="square" lIns="0" tIns="12700" rIns="0" bIns="0" rtlCol="0">
            <a:spAutoFit/>
          </a:bodyPr>
          <a:lstStyle/>
          <a:p>
            <a:pPr marL="12700">
              <a:lnSpc>
                <a:spcPct val="100000"/>
              </a:lnSpc>
              <a:spcBef>
                <a:spcPts val="100"/>
              </a:spcBef>
            </a:pPr>
            <a:r>
              <a:rPr lang="en-US" b="1" spc="-5" dirty="0">
                <a:latin typeface="Century Gothic"/>
                <a:cs typeface="Century Gothic"/>
              </a:rPr>
              <a:t>Topology</a:t>
            </a:r>
            <a:endParaRPr sz="1800" dirty="0">
              <a:latin typeface="Century Gothic"/>
              <a:cs typeface="Century Gothic"/>
            </a:endParaRPr>
          </a:p>
        </p:txBody>
      </p:sp>
      <p:sp>
        <p:nvSpPr>
          <p:cNvPr id="3" name="Rectangle 2">
            <a:extLst>
              <a:ext uri="{FF2B5EF4-FFF2-40B4-BE49-F238E27FC236}">
                <a16:creationId xmlns:a16="http://schemas.microsoft.com/office/drawing/2014/main" id="{E5D03F5C-5877-714D-911E-D0507D102FB6}"/>
              </a:ext>
            </a:extLst>
          </p:cNvPr>
          <p:cNvSpPr/>
          <p:nvPr/>
        </p:nvSpPr>
        <p:spPr>
          <a:xfrm>
            <a:off x="7185347" y="1762179"/>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sp>
        <p:nvSpPr>
          <p:cNvPr id="55" name="object 5">
            <a:extLst>
              <a:ext uri="{FF2B5EF4-FFF2-40B4-BE49-F238E27FC236}">
                <a16:creationId xmlns:a16="http://schemas.microsoft.com/office/drawing/2014/main" id="{F2B78EB4-DD8E-1F4D-A0CA-98F9253B144A}"/>
              </a:ext>
            </a:extLst>
          </p:cNvPr>
          <p:cNvSpPr/>
          <p:nvPr/>
        </p:nvSpPr>
        <p:spPr>
          <a:xfrm>
            <a:off x="562975" y="4343169"/>
            <a:ext cx="3788410" cy="372110"/>
          </a:xfrm>
          <a:custGeom>
            <a:avLst/>
            <a:gdLst/>
            <a:ahLst/>
            <a:cxnLst/>
            <a:rect l="l" t="t" r="r" b="b"/>
            <a:pathLst>
              <a:path w="3788410" h="372110">
                <a:moveTo>
                  <a:pt x="0" y="371716"/>
                </a:moveTo>
                <a:lnTo>
                  <a:pt x="3788283" y="371716"/>
                </a:lnTo>
                <a:lnTo>
                  <a:pt x="3788283" y="0"/>
                </a:lnTo>
                <a:lnTo>
                  <a:pt x="0" y="0"/>
                </a:lnTo>
                <a:lnTo>
                  <a:pt x="0" y="371716"/>
                </a:lnTo>
                <a:close/>
              </a:path>
            </a:pathLst>
          </a:custGeom>
          <a:solidFill>
            <a:srgbClr val="4966AC"/>
          </a:solidFill>
        </p:spPr>
        <p:txBody>
          <a:bodyPr wrap="square" lIns="0" tIns="0" rIns="0" bIns="0" rtlCol="0"/>
          <a:lstStyle/>
          <a:p>
            <a:endParaRPr/>
          </a:p>
        </p:txBody>
      </p:sp>
      <p:sp>
        <p:nvSpPr>
          <p:cNvPr id="56" name="object 6">
            <a:extLst>
              <a:ext uri="{FF2B5EF4-FFF2-40B4-BE49-F238E27FC236}">
                <a16:creationId xmlns:a16="http://schemas.microsoft.com/office/drawing/2014/main" id="{AC3B0BB9-9667-CA4C-8C81-58129DA73530}"/>
              </a:ext>
            </a:extLst>
          </p:cNvPr>
          <p:cNvSpPr/>
          <p:nvPr/>
        </p:nvSpPr>
        <p:spPr>
          <a:xfrm>
            <a:off x="562975" y="4714771"/>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57" name="object 7">
            <a:extLst>
              <a:ext uri="{FF2B5EF4-FFF2-40B4-BE49-F238E27FC236}">
                <a16:creationId xmlns:a16="http://schemas.microsoft.com/office/drawing/2014/main" id="{10D10B8F-365A-8A48-B5C1-13CD90CF9F45}"/>
              </a:ext>
            </a:extLst>
          </p:cNvPr>
          <p:cNvSpPr/>
          <p:nvPr/>
        </p:nvSpPr>
        <p:spPr>
          <a:xfrm>
            <a:off x="2320045" y="4714771"/>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58" name="object 8">
            <a:extLst>
              <a:ext uri="{FF2B5EF4-FFF2-40B4-BE49-F238E27FC236}">
                <a16:creationId xmlns:a16="http://schemas.microsoft.com/office/drawing/2014/main" id="{87C50B4A-9345-CA4B-8425-9E69DA309525}"/>
              </a:ext>
            </a:extLst>
          </p:cNvPr>
          <p:cNvSpPr/>
          <p:nvPr/>
        </p:nvSpPr>
        <p:spPr>
          <a:xfrm>
            <a:off x="562975" y="5086551"/>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59" name="object 9">
            <a:extLst>
              <a:ext uri="{FF2B5EF4-FFF2-40B4-BE49-F238E27FC236}">
                <a16:creationId xmlns:a16="http://schemas.microsoft.com/office/drawing/2014/main" id="{39242B41-9C1A-E748-9904-4EB212806302}"/>
              </a:ext>
            </a:extLst>
          </p:cNvPr>
          <p:cNvSpPr/>
          <p:nvPr/>
        </p:nvSpPr>
        <p:spPr>
          <a:xfrm>
            <a:off x="2320045" y="5086551"/>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60" name="object 10">
            <a:extLst>
              <a:ext uri="{FF2B5EF4-FFF2-40B4-BE49-F238E27FC236}">
                <a16:creationId xmlns:a16="http://schemas.microsoft.com/office/drawing/2014/main" id="{CACA6A5C-6825-9541-A864-C10B843035A7}"/>
              </a:ext>
            </a:extLst>
          </p:cNvPr>
          <p:cNvSpPr/>
          <p:nvPr/>
        </p:nvSpPr>
        <p:spPr>
          <a:xfrm>
            <a:off x="562975" y="5458267"/>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61" name="object 11">
            <a:extLst>
              <a:ext uri="{FF2B5EF4-FFF2-40B4-BE49-F238E27FC236}">
                <a16:creationId xmlns:a16="http://schemas.microsoft.com/office/drawing/2014/main" id="{D8F64C0A-EFE2-1943-BC88-A0CA545878EF}"/>
              </a:ext>
            </a:extLst>
          </p:cNvPr>
          <p:cNvSpPr/>
          <p:nvPr/>
        </p:nvSpPr>
        <p:spPr>
          <a:xfrm>
            <a:off x="2320045" y="5458267"/>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62" name="object 12">
            <a:extLst>
              <a:ext uri="{FF2B5EF4-FFF2-40B4-BE49-F238E27FC236}">
                <a16:creationId xmlns:a16="http://schemas.microsoft.com/office/drawing/2014/main" id="{DED89ACD-AD65-AF4C-81ED-6312E05493D5}"/>
              </a:ext>
            </a:extLst>
          </p:cNvPr>
          <p:cNvSpPr/>
          <p:nvPr/>
        </p:nvSpPr>
        <p:spPr>
          <a:xfrm>
            <a:off x="562975" y="5829984"/>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63" name="object 13">
            <a:extLst>
              <a:ext uri="{FF2B5EF4-FFF2-40B4-BE49-F238E27FC236}">
                <a16:creationId xmlns:a16="http://schemas.microsoft.com/office/drawing/2014/main" id="{BF8958D7-7D62-A846-9579-F7DC71210D33}"/>
              </a:ext>
            </a:extLst>
          </p:cNvPr>
          <p:cNvSpPr/>
          <p:nvPr/>
        </p:nvSpPr>
        <p:spPr>
          <a:xfrm>
            <a:off x="2320045" y="5829984"/>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64" name="object 14">
            <a:extLst>
              <a:ext uri="{FF2B5EF4-FFF2-40B4-BE49-F238E27FC236}">
                <a16:creationId xmlns:a16="http://schemas.microsoft.com/office/drawing/2014/main" id="{E2B83F59-43B0-0349-ADC7-9154D0673545}"/>
              </a:ext>
            </a:extLst>
          </p:cNvPr>
          <p:cNvSpPr/>
          <p:nvPr/>
        </p:nvSpPr>
        <p:spPr>
          <a:xfrm>
            <a:off x="2320045" y="4695835"/>
            <a:ext cx="0" cy="1512570"/>
          </a:xfrm>
          <a:custGeom>
            <a:avLst/>
            <a:gdLst/>
            <a:ahLst/>
            <a:cxnLst/>
            <a:rect l="l" t="t" r="r" b="b"/>
            <a:pathLst>
              <a:path h="1512570">
                <a:moveTo>
                  <a:pt x="0" y="0"/>
                </a:moveTo>
                <a:lnTo>
                  <a:pt x="0" y="1512214"/>
                </a:lnTo>
              </a:path>
            </a:pathLst>
          </a:custGeom>
          <a:ln w="12700">
            <a:solidFill>
              <a:srgbClr val="FFFFFF"/>
            </a:solidFill>
          </a:ln>
        </p:spPr>
        <p:txBody>
          <a:bodyPr wrap="square" lIns="0" tIns="0" rIns="0" bIns="0" rtlCol="0"/>
          <a:lstStyle/>
          <a:p>
            <a:endParaRPr/>
          </a:p>
        </p:txBody>
      </p:sp>
      <p:sp>
        <p:nvSpPr>
          <p:cNvPr id="65" name="object 15">
            <a:extLst>
              <a:ext uri="{FF2B5EF4-FFF2-40B4-BE49-F238E27FC236}">
                <a16:creationId xmlns:a16="http://schemas.microsoft.com/office/drawing/2014/main" id="{5CEF3EBC-E1BA-AA4D-A8F7-7AD646CFE6D2}"/>
              </a:ext>
            </a:extLst>
          </p:cNvPr>
          <p:cNvSpPr/>
          <p:nvPr/>
        </p:nvSpPr>
        <p:spPr>
          <a:xfrm>
            <a:off x="556625" y="4714885"/>
            <a:ext cx="3801110" cy="0"/>
          </a:xfrm>
          <a:custGeom>
            <a:avLst/>
            <a:gdLst/>
            <a:ahLst/>
            <a:cxnLst/>
            <a:rect l="l" t="t" r="r" b="b"/>
            <a:pathLst>
              <a:path w="3801110">
                <a:moveTo>
                  <a:pt x="0" y="0"/>
                </a:moveTo>
                <a:lnTo>
                  <a:pt x="3800881" y="0"/>
                </a:lnTo>
              </a:path>
            </a:pathLst>
          </a:custGeom>
          <a:ln w="38100">
            <a:solidFill>
              <a:srgbClr val="FFFFFF"/>
            </a:solidFill>
          </a:ln>
        </p:spPr>
        <p:txBody>
          <a:bodyPr wrap="square" lIns="0" tIns="0" rIns="0" bIns="0" rtlCol="0"/>
          <a:lstStyle/>
          <a:p>
            <a:endParaRPr/>
          </a:p>
        </p:txBody>
      </p:sp>
      <p:sp>
        <p:nvSpPr>
          <p:cNvPr id="66" name="object 16">
            <a:extLst>
              <a:ext uri="{FF2B5EF4-FFF2-40B4-BE49-F238E27FC236}">
                <a16:creationId xmlns:a16="http://schemas.microsoft.com/office/drawing/2014/main" id="{A6B60C67-0B64-7949-89F4-51C9C247D2E0}"/>
              </a:ext>
            </a:extLst>
          </p:cNvPr>
          <p:cNvSpPr/>
          <p:nvPr/>
        </p:nvSpPr>
        <p:spPr>
          <a:xfrm>
            <a:off x="556625" y="5086488"/>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67" name="object 17">
            <a:extLst>
              <a:ext uri="{FF2B5EF4-FFF2-40B4-BE49-F238E27FC236}">
                <a16:creationId xmlns:a16="http://schemas.microsoft.com/office/drawing/2014/main" id="{7120B371-FABE-6146-9854-77726305B328}"/>
              </a:ext>
            </a:extLst>
          </p:cNvPr>
          <p:cNvSpPr/>
          <p:nvPr/>
        </p:nvSpPr>
        <p:spPr>
          <a:xfrm>
            <a:off x="556625" y="5458267"/>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68" name="object 18">
            <a:extLst>
              <a:ext uri="{FF2B5EF4-FFF2-40B4-BE49-F238E27FC236}">
                <a16:creationId xmlns:a16="http://schemas.microsoft.com/office/drawing/2014/main" id="{9CCE3B7B-7732-D140-AF0D-4B31F8D4188B}"/>
              </a:ext>
            </a:extLst>
          </p:cNvPr>
          <p:cNvSpPr/>
          <p:nvPr/>
        </p:nvSpPr>
        <p:spPr>
          <a:xfrm>
            <a:off x="556625" y="5829984"/>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69" name="object 19">
            <a:extLst>
              <a:ext uri="{FF2B5EF4-FFF2-40B4-BE49-F238E27FC236}">
                <a16:creationId xmlns:a16="http://schemas.microsoft.com/office/drawing/2014/main" id="{19014EBF-864B-7143-9F67-237305A4246D}"/>
              </a:ext>
            </a:extLst>
          </p:cNvPr>
          <p:cNvSpPr/>
          <p:nvPr/>
        </p:nvSpPr>
        <p:spPr>
          <a:xfrm>
            <a:off x="562975" y="4336807"/>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70" name="object 20">
            <a:extLst>
              <a:ext uri="{FF2B5EF4-FFF2-40B4-BE49-F238E27FC236}">
                <a16:creationId xmlns:a16="http://schemas.microsoft.com/office/drawing/2014/main" id="{BF4000A8-1C5E-3840-A8F4-555BDCFD0A63}"/>
              </a:ext>
            </a:extLst>
          </p:cNvPr>
          <p:cNvSpPr/>
          <p:nvPr/>
        </p:nvSpPr>
        <p:spPr>
          <a:xfrm>
            <a:off x="4351156" y="4336807"/>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71" name="object 21">
            <a:extLst>
              <a:ext uri="{FF2B5EF4-FFF2-40B4-BE49-F238E27FC236}">
                <a16:creationId xmlns:a16="http://schemas.microsoft.com/office/drawing/2014/main" id="{FA6C87B2-3335-974F-9973-91C16220E6FF}"/>
              </a:ext>
            </a:extLst>
          </p:cNvPr>
          <p:cNvSpPr/>
          <p:nvPr/>
        </p:nvSpPr>
        <p:spPr>
          <a:xfrm>
            <a:off x="556625" y="4343157"/>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72" name="object 22">
            <a:extLst>
              <a:ext uri="{FF2B5EF4-FFF2-40B4-BE49-F238E27FC236}">
                <a16:creationId xmlns:a16="http://schemas.microsoft.com/office/drawing/2014/main" id="{B4A2D231-5EBE-FB45-8156-1D65712F7B2E}"/>
              </a:ext>
            </a:extLst>
          </p:cNvPr>
          <p:cNvSpPr/>
          <p:nvPr/>
        </p:nvSpPr>
        <p:spPr>
          <a:xfrm>
            <a:off x="556625" y="6201700"/>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73" name="object 24">
            <a:extLst>
              <a:ext uri="{FF2B5EF4-FFF2-40B4-BE49-F238E27FC236}">
                <a16:creationId xmlns:a16="http://schemas.microsoft.com/office/drawing/2014/main" id="{28F542B5-F2FA-F540-953D-D1B19A6976DB}"/>
              </a:ext>
            </a:extLst>
          </p:cNvPr>
          <p:cNvSpPr txBox="1"/>
          <p:nvPr/>
        </p:nvSpPr>
        <p:spPr>
          <a:xfrm>
            <a:off x="641741" y="4744603"/>
            <a:ext cx="47053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a:t>
            </a:r>
            <a:endParaRPr sz="1800">
              <a:latin typeface="Century Gothic"/>
              <a:cs typeface="Century Gothic"/>
            </a:endParaRPr>
          </a:p>
        </p:txBody>
      </p:sp>
      <p:sp>
        <p:nvSpPr>
          <p:cNvPr id="74" name="object 25">
            <a:extLst>
              <a:ext uri="{FF2B5EF4-FFF2-40B4-BE49-F238E27FC236}">
                <a16:creationId xmlns:a16="http://schemas.microsoft.com/office/drawing/2014/main" id="{AE1155ED-8BB8-F242-83DA-F0865F891795}"/>
              </a:ext>
            </a:extLst>
          </p:cNvPr>
          <p:cNvSpPr txBox="1"/>
          <p:nvPr/>
        </p:nvSpPr>
        <p:spPr>
          <a:xfrm>
            <a:off x="2399167" y="4744603"/>
            <a:ext cx="152400" cy="299720"/>
          </a:xfrm>
          <a:prstGeom prst="rect">
            <a:avLst/>
          </a:prstGeom>
        </p:spPr>
        <p:txBody>
          <a:bodyPr vert="horz" wrap="square" lIns="0" tIns="12700" rIns="0" bIns="0" rtlCol="0">
            <a:spAutoFit/>
          </a:bodyPr>
          <a:lstStyle/>
          <a:p>
            <a:pPr marL="12700">
              <a:lnSpc>
                <a:spcPct val="100000"/>
              </a:lnSpc>
              <a:spcBef>
                <a:spcPts val="100"/>
              </a:spcBef>
            </a:pPr>
            <a:r>
              <a:rPr lang="en-US" dirty="0">
                <a:latin typeface="Century Gothic"/>
                <a:cs typeface="Century Gothic"/>
              </a:rPr>
              <a:t>2</a:t>
            </a:r>
            <a:endParaRPr sz="1800" dirty="0">
              <a:latin typeface="Century Gothic"/>
              <a:cs typeface="Century Gothic"/>
            </a:endParaRPr>
          </a:p>
        </p:txBody>
      </p:sp>
      <p:sp>
        <p:nvSpPr>
          <p:cNvPr id="75" name="object 26">
            <a:extLst>
              <a:ext uri="{FF2B5EF4-FFF2-40B4-BE49-F238E27FC236}">
                <a16:creationId xmlns:a16="http://schemas.microsoft.com/office/drawing/2014/main" id="{FB8F0B47-F25D-4944-81C5-C4C05CCCAAB8}"/>
              </a:ext>
            </a:extLst>
          </p:cNvPr>
          <p:cNvSpPr txBox="1"/>
          <p:nvPr/>
        </p:nvSpPr>
        <p:spPr>
          <a:xfrm>
            <a:off x="641741" y="5116434"/>
            <a:ext cx="9861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entury Gothic"/>
                <a:cs typeface="Century Gothic"/>
              </a:rPr>
              <a:t>distance</a:t>
            </a:r>
            <a:endParaRPr sz="1800">
              <a:latin typeface="Century Gothic"/>
              <a:cs typeface="Century Gothic"/>
            </a:endParaRPr>
          </a:p>
        </p:txBody>
      </p:sp>
      <p:sp>
        <p:nvSpPr>
          <p:cNvPr id="76" name="object 27">
            <a:extLst>
              <a:ext uri="{FF2B5EF4-FFF2-40B4-BE49-F238E27FC236}">
                <a16:creationId xmlns:a16="http://schemas.microsoft.com/office/drawing/2014/main" id="{5E0836A9-7FE1-5F4C-BCDE-6F8229563BE2}"/>
              </a:ext>
            </a:extLst>
          </p:cNvPr>
          <p:cNvSpPr txBox="1"/>
          <p:nvPr/>
        </p:nvSpPr>
        <p:spPr>
          <a:xfrm>
            <a:off x="2399167" y="511643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0</a:t>
            </a:r>
            <a:endParaRPr sz="1800">
              <a:latin typeface="Century Gothic"/>
              <a:cs typeface="Century Gothic"/>
            </a:endParaRPr>
          </a:p>
        </p:txBody>
      </p:sp>
      <p:sp>
        <p:nvSpPr>
          <p:cNvPr id="77" name="object 28">
            <a:extLst>
              <a:ext uri="{FF2B5EF4-FFF2-40B4-BE49-F238E27FC236}">
                <a16:creationId xmlns:a16="http://schemas.microsoft.com/office/drawing/2014/main" id="{52E36BC5-A7DE-914A-8F86-0EF16959E576}"/>
              </a:ext>
            </a:extLst>
          </p:cNvPr>
          <p:cNvSpPr txBox="1"/>
          <p:nvPr/>
        </p:nvSpPr>
        <p:spPr>
          <a:xfrm>
            <a:off x="641741" y="5390754"/>
            <a:ext cx="1910080" cy="723340"/>
          </a:xfrm>
          <a:prstGeom prst="rect">
            <a:avLst/>
          </a:prstGeom>
        </p:spPr>
        <p:txBody>
          <a:bodyPr vert="horz" wrap="square" lIns="0" tIns="12700" rIns="0" bIns="0" rtlCol="0">
            <a:spAutoFit/>
          </a:bodyPr>
          <a:lstStyle/>
          <a:p>
            <a:pPr marL="12700" marR="5080">
              <a:lnSpc>
                <a:spcPct val="135600"/>
              </a:lnSpc>
              <a:spcBef>
                <a:spcPts val="100"/>
              </a:spcBef>
              <a:tabLst>
                <a:tab pos="1769745" algn="l"/>
              </a:tabLst>
            </a:pPr>
            <a:r>
              <a:rPr sz="1800" dirty="0" err="1">
                <a:latin typeface="Century Gothic"/>
                <a:cs typeface="Century Gothic"/>
              </a:rPr>
              <a:t>activeLinks</a:t>
            </a:r>
            <a:r>
              <a:rPr sz="1800" dirty="0">
                <a:latin typeface="Century Gothic"/>
                <a:cs typeface="Century Gothic"/>
              </a:rPr>
              <a:t>  </a:t>
            </a: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ro</a:t>
            </a:r>
            <a:r>
              <a:rPr sz="1800" spc="-10" dirty="0" err="1">
                <a:latin typeface="Century Gothic"/>
                <a:cs typeface="Century Gothic"/>
              </a:rPr>
              <a:t>u</a:t>
            </a:r>
            <a:r>
              <a:rPr sz="1800" dirty="0" err="1">
                <a:latin typeface="Century Gothic"/>
                <a:cs typeface="Century Gothic"/>
              </a:rPr>
              <a:t>gh</a:t>
            </a:r>
            <a:r>
              <a:rPr sz="1800" dirty="0">
                <a:latin typeface="Century Gothic"/>
                <a:cs typeface="Century Gothic"/>
              </a:rPr>
              <a:t>	</a:t>
            </a:r>
            <a:r>
              <a:rPr lang="en-US" sz="1800" dirty="0">
                <a:latin typeface="Century Gothic"/>
                <a:cs typeface="Century Gothic"/>
              </a:rPr>
              <a:t>2</a:t>
            </a:r>
            <a:endParaRPr sz="1800" dirty="0">
              <a:latin typeface="Century Gothic"/>
              <a:cs typeface="Century Gothic"/>
            </a:endParaRPr>
          </a:p>
        </p:txBody>
      </p:sp>
      <p:sp>
        <p:nvSpPr>
          <p:cNvPr id="78" name="object 23">
            <a:extLst>
              <a:ext uri="{FF2B5EF4-FFF2-40B4-BE49-F238E27FC236}">
                <a16:creationId xmlns:a16="http://schemas.microsoft.com/office/drawing/2014/main" id="{36CBE299-DB2D-0B49-A891-707A1D00D372}"/>
              </a:ext>
            </a:extLst>
          </p:cNvPr>
          <p:cNvSpPr txBox="1"/>
          <p:nvPr/>
        </p:nvSpPr>
        <p:spPr>
          <a:xfrm>
            <a:off x="1469272" y="3877998"/>
            <a:ext cx="1861275" cy="798195"/>
          </a:xfrm>
          <a:prstGeom prst="rect">
            <a:avLst/>
          </a:prstGeom>
        </p:spPr>
        <p:txBody>
          <a:bodyPr vert="horz" wrap="square" lIns="0" tIns="124460" rIns="0" bIns="0" rtlCol="0">
            <a:spAutoFit/>
          </a:bodyPr>
          <a:lstStyle/>
          <a:p>
            <a:pPr marL="12700">
              <a:lnSpc>
                <a:spcPct val="100000"/>
              </a:lnSpc>
              <a:spcBef>
                <a:spcPts val="980"/>
              </a:spcBef>
            </a:pPr>
            <a:r>
              <a:rPr lang="en-US" sz="1800" b="1" spc="-5" dirty="0">
                <a:latin typeface="Century Gothic"/>
                <a:cs typeface="Century Gothic"/>
              </a:rPr>
              <a:t>  </a:t>
            </a:r>
            <a:r>
              <a:rPr sz="1800" b="1" spc="-5" dirty="0">
                <a:latin typeface="Century Gothic"/>
                <a:cs typeface="Century Gothic"/>
              </a:rPr>
              <a:t>Data</a:t>
            </a:r>
            <a:r>
              <a:rPr sz="1800" b="1" spc="-85" dirty="0">
                <a:latin typeface="Century Gothic"/>
                <a:cs typeface="Century Gothic"/>
              </a:rPr>
              <a:t> </a:t>
            </a:r>
            <a:r>
              <a:rPr sz="1800" b="1" dirty="0">
                <a:latin typeface="Century Gothic"/>
                <a:cs typeface="Century Gothic"/>
              </a:rPr>
              <a:t>Structure</a:t>
            </a:r>
            <a:endParaRPr sz="1800" dirty="0">
              <a:latin typeface="Century Gothic"/>
              <a:cs typeface="Century Gothic"/>
            </a:endParaRPr>
          </a:p>
          <a:p>
            <a:pPr marL="538480">
              <a:lnSpc>
                <a:spcPct val="100000"/>
              </a:lnSpc>
              <a:spcBef>
                <a:spcPts val="880"/>
              </a:spcBef>
            </a:pPr>
            <a:r>
              <a:rPr sz="1800" b="1" spc="-5" dirty="0">
                <a:solidFill>
                  <a:srgbClr val="FFFFFF"/>
                </a:solidFill>
                <a:latin typeface="Century Gothic"/>
                <a:cs typeface="Century Gothic"/>
              </a:rPr>
              <a:t>Switch</a:t>
            </a:r>
            <a:r>
              <a:rPr sz="1800" b="1" spc="-45" dirty="0">
                <a:solidFill>
                  <a:srgbClr val="FFFFFF"/>
                </a:solidFill>
                <a:latin typeface="Century Gothic"/>
                <a:cs typeface="Century Gothic"/>
              </a:rPr>
              <a:t> </a:t>
            </a:r>
            <a:r>
              <a:rPr lang="en-US" b="1" spc="-45" dirty="0">
                <a:solidFill>
                  <a:srgbClr val="FFFFFF"/>
                </a:solidFill>
                <a:latin typeface="Century Gothic"/>
                <a:cs typeface="Century Gothic"/>
              </a:rPr>
              <a:t>2</a:t>
            </a:r>
            <a:endParaRPr sz="1800" dirty="0">
              <a:latin typeface="Century Gothic"/>
              <a:cs typeface="Century Gothic"/>
            </a:endParaRPr>
          </a:p>
        </p:txBody>
      </p:sp>
      <p:graphicFrame>
        <p:nvGraphicFramePr>
          <p:cNvPr id="79" name="object 54">
            <a:extLst>
              <a:ext uri="{FF2B5EF4-FFF2-40B4-BE49-F238E27FC236}">
                <a16:creationId xmlns:a16="http://schemas.microsoft.com/office/drawing/2014/main" id="{12D6383D-E7DF-8E4A-816F-F713CCCBCD46}"/>
              </a:ext>
            </a:extLst>
          </p:cNvPr>
          <p:cNvGraphicFramePr>
            <a:graphicFrameLocks noGrp="1"/>
          </p:cNvGraphicFramePr>
          <p:nvPr>
            <p:extLst>
              <p:ext uri="{D42A27DB-BD31-4B8C-83A1-F6EECF244321}">
                <p14:modId xmlns:p14="http://schemas.microsoft.com/office/powerpoint/2010/main" val="3369791231"/>
              </p:ext>
            </p:extLst>
          </p:nvPr>
        </p:nvGraphicFramePr>
        <p:xfrm>
          <a:off x="4755898" y="2289754"/>
          <a:ext cx="6873874" cy="3688139"/>
        </p:xfrm>
        <a:graphic>
          <a:graphicData uri="http://schemas.openxmlformats.org/drawingml/2006/table">
            <a:tbl>
              <a:tblPr firstRow="1" bandRow="1">
                <a:tableStyleId>{2D5ABB26-0587-4C30-8999-92F81FD0307C}</a:tableStyleId>
              </a:tblPr>
              <a:tblGrid>
                <a:gridCol w="1374775">
                  <a:extLst>
                    <a:ext uri="{9D8B030D-6E8A-4147-A177-3AD203B41FA5}">
                      <a16:colId xmlns:a16="http://schemas.microsoft.com/office/drawing/2014/main" val="20000"/>
                    </a:ext>
                  </a:extLst>
                </a:gridCol>
                <a:gridCol w="1374775">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gridCol w="1282064">
                  <a:extLst>
                    <a:ext uri="{9D8B030D-6E8A-4147-A177-3AD203B41FA5}">
                      <a16:colId xmlns:a16="http://schemas.microsoft.com/office/drawing/2014/main" val="20003"/>
                    </a:ext>
                  </a:extLst>
                </a:gridCol>
                <a:gridCol w="1467485">
                  <a:extLst>
                    <a:ext uri="{9D8B030D-6E8A-4147-A177-3AD203B41FA5}">
                      <a16:colId xmlns:a16="http://schemas.microsoft.com/office/drawing/2014/main" val="20004"/>
                    </a:ext>
                  </a:extLst>
                </a:gridCol>
              </a:tblGrid>
              <a:tr h="335280">
                <a:tc>
                  <a:txBody>
                    <a:bodyPr/>
                    <a:lstStyle/>
                    <a:p>
                      <a:pPr marL="91440">
                        <a:lnSpc>
                          <a:spcPct val="100000"/>
                        </a:lnSpc>
                        <a:spcBef>
                          <a:spcPts val="335"/>
                        </a:spcBef>
                      </a:pPr>
                      <a:r>
                        <a:rPr sz="1600" b="1" spc="-10" dirty="0">
                          <a:solidFill>
                            <a:srgbClr val="FFFFFF"/>
                          </a:solidFill>
                          <a:latin typeface="Century Gothic"/>
                          <a:cs typeface="Century Gothic"/>
                        </a:rPr>
                        <a:t>Root</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Distance</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966AC"/>
                    </a:solidFill>
                  </a:tcPr>
                </a:tc>
                <a:extLst>
                  <a:ext uri="{0D108BD9-81ED-4DB2-BD59-A6C34878D82A}">
                    <a16:rowId xmlns:a16="http://schemas.microsoft.com/office/drawing/2014/main" val="10000"/>
                  </a:ext>
                </a:extLst>
              </a:tr>
              <a:tr h="335279">
                <a:tc>
                  <a:txBody>
                    <a:bodyPr/>
                    <a:lstStyle/>
                    <a:p>
                      <a:pPr marL="91440">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2</a:t>
                      </a: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1"/>
                  </a:ext>
                </a:extLst>
              </a:tr>
              <a:tr h="335280">
                <a:tc>
                  <a:txBody>
                    <a:bodyPr/>
                    <a:lstStyle/>
                    <a:p>
                      <a:pPr marL="91440">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1</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3</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F</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E9EAF0"/>
                    </a:solidFill>
                  </a:tcPr>
                </a:tc>
                <a:extLst>
                  <a:ext uri="{0D108BD9-81ED-4DB2-BD59-A6C34878D82A}">
                    <a16:rowId xmlns:a16="http://schemas.microsoft.com/office/drawing/2014/main" val="10002"/>
                  </a:ext>
                </a:extLst>
              </a:tr>
              <a:tr h="335279">
                <a:tc>
                  <a:txBody>
                    <a:bodyPr/>
                    <a:lstStyle/>
                    <a:p>
                      <a:pPr marL="91440">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F</a:t>
                      </a: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cap="flat" cmpd="sng" algn="ctr">
                      <a:solidFill>
                        <a:srgbClr val="FFFFFF"/>
                      </a:solidFill>
                      <a:prstDash val="solid"/>
                      <a:round/>
                      <a:headEnd type="none" w="med" len="med"/>
                      <a:tailEnd type="none" w="med" len="med"/>
                    </a:lnB>
                    <a:solidFill>
                      <a:srgbClr val="D0D2E2"/>
                    </a:solidFill>
                  </a:tcPr>
                </a:tc>
                <a:extLst>
                  <a:ext uri="{0D108BD9-81ED-4DB2-BD59-A6C34878D82A}">
                    <a16:rowId xmlns:a16="http://schemas.microsoft.com/office/drawing/2014/main" val="10003"/>
                  </a:ext>
                </a:extLst>
              </a:tr>
              <a:tr h="335280">
                <a:tc>
                  <a:txBody>
                    <a:bodyPr/>
                    <a:lstStyle/>
                    <a:p>
                      <a:pPr marL="91440">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AF0"/>
                    </a:solidFill>
                  </a:tcPr>
                </a:tc>
                <a:tc>
                  <a:txBody>
                    <a:bodyPr/>
                    <a:lstStyle/>
                    <a:p>
                      <a:pPr marL="92075">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AF0"/>
                    </a:solidFill>
                  </a:tcPr>
                </a:tc>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F</a:t>
                      </a:r>
                    </a:p>
                  </a:txBody>
                  <a:tcPr marL="0" marR="0" marT="41275"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E9EAF0"/>
                    </a:solidFill>
                  </a:tcPr>
                </a:tc>
                <a:extLst>
                  <a:ext uri="{0D108BD9-81ED-4DB2-BD59-A6C34878D82A}">
                    <a16:rowId xmlns:a16="http://schemas.microsoft.com/office/drawing/2014/main" val="10004"/>
                  </a:ext>
                </a:extLst>
              </a:tr>
              <a:tr h="335279">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2E2"/>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2E2"/>
                    </a:solidFill>
                  </a:tcPr>
                </a:tc>
                <a:extLst>
                  <a:ext uri="{0D108BD9-81ED-4DB2-BD59-A6C34878D82A}">
                    <a16:rowId xmlns:a16="http://schemas.microsoft.com/office/drawing/2014/main" val="10005"/>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6"/>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7"/>
                  </a:ext>
                </a:extLst>
              </a:tr>
              <a:tr h="335343">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08"/>
                  </a:ext>
                </a:extLst>
              </a:tr>
              <a:tr h="33528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2E2"/>
                    </a:solidFill>
                  </a:tcPr>
                </a:tc>
                <a:extLst>
                  <a:ext uri="{0D108BD9-81ED-4DB2-BD59-A6C34878D82A}">
                    <a16:rowId xmlns:a16="http://schemas.microsoft.com/office/drawing/2014/main" val="10009"/>
                  </a:ext>
                </a:extLst>
              </a:tr>
              <a:tr h="335279">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AF0"/>
                    </a:solidFill>
                  </a:tcPr>
                </a:tc>
                <a:extLst>
                  <a:ext uri="{0D108BD9-81ED-4DB2-BD59-A6C34878D82A}">
                    <a16:rowId xmlns:a16="http://schemas.microsoft.com/office/drawing/2014/main" val="10010"/>
                  </a:ext>
                </a:extLst>
              </a:tr>
            </a:tbl>
          </a:graphicData>
        </a:graphic>
      </p:graphicFrame>
      <p:sp>
        <p:nvSpPr>
          <p:cNvPr id="80" name="Rectangle 79">
            <a:extLst>
              <a:ext uri="{FF2B5EF4-FFF2-40B4-BE49-F238E27FC236}">
                <a16:creationId xmlns:a16="http://schemas.microsoft.com/office/drawing/2014/main" id="{9B76EE71-7B25-B74E-8A1C-FC19A416E00D}"/>
              </a:ext>
            </a:extLst>
          </p:cNvPr>
          <p:cNvSpPr/>
          <p:nvPr/>
        </p:nvSpPr>
        <p:spPr>
          <a:xfrm>
            <a:off x="9100338" y="1189060"/>
            <a:ext cx="2273552" cy="369332"/>
          </a:xfrm>
          <a:prstGeom prst="rect">
            <a:avLst/>
          </a:prstGeom>
        </p:spPr>
        <p:txBody>
          <a:bodyPr wrap="square">
            <a:spAutoFit/>
          </a:bodyPr>
          <a:lstStyle/>
          <a:p>
            <a:r>
              <a:rPr lang="en-US" dirty="0"/>
              <a:t>initial messages…</a:t>
            </a:r>
          </a:p>
        </p:txBody>
      </p:sp>
    </p:spTree>
    <p:extLst>
      <p:ext uri="{BB962C8B-B14F-4D97-AF65-F5344CB8AC3E}">
        <p14:creationId xmlns:p14="http://schemas.microsoft.com/office/powerpoint/2010/main" val="2224918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normAutofit/>
          </a:bodyPr>
          <a:lstStyle/>
          <a:p>
            <a:r>
              <a:rPr lang="en-US" dirty="0"/>
              <a:t>Example: All Initial Messages</a:t>
            </a:r>
          </a:p>
        </p:txBody>
      </p:sp>
      <p:sp>
        <p:nvSpPr>
          <p:cNvPr id="93" name="object 31">
            <a:extLst>
              <a:ext uri="{FF2B5EF4-FFF2-40B4-BE49-F238E27FC236}">
                <a16:creationId xmlns:a16="http://schemas.microsoft.com/office/drawing/2014/main" id="{CCCF2C37-D050-E044-A942-43FAB0210215}"/>
              </a:ext>
            </a:extLst>
          </p:cNvPr>
          <p:cNvSpPr/>
          <p:nvPr/>
        </p:nvSpPr>
        <p:spPr>
          <a:xfrm>
            <a:off x="912140" y="2259394"/>
            <a:ext cx="609600" cy="553720"/>
          </a:xfrm>
          <a:custGeom>
            <a:avLst/>
            <a:gdLst/>
            <a:ahLst/>
            <a:cxnLst/>
            <a:rect l="l" t="t" r="r" b="b"/>
            <a:pathLst>
              <a:path w="609600" h="553719">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6"/>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6"/>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4" name="object 32">
            <a:extLst>
              <a:ext uri="{FF2B5EF4-FFF2-40B4-BE49-F238E27FC236}">
                <a16:creationId xmlns:a16="http://schemas.microsoft.com/office/drawing/2014/main" id="{4CB4F606-A03C-A84A-B95A-BB95F0089C38}"/>
              </a:ext>
            </a:extLst>
          </p:cNvPr>
          <p:cNvSpPr/>
          <p:nvPr/>
        </p:nvSpPr>
        <p:spPr>
          <a:xfrm>
            <a:off x="912140" y="2259394"/>
            <a:ext cx="609600" cy="553720"/>
          </a:xfrm>
          <a:custGeom>
            <a:avLst/>
            <a:gdLst/>
            <a:ahLst/>
            <a:cxnLst/>
            <a:rect l="l" t="t" r="r" b="b"/>
            <a:pathLst>
              <a:path w="609600" h="553719">
                <a:moveTo>
                  <a:pt x="0" y="276606"/>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6"/>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6"/>
                </a:lnTo>
                <a:close/>
              </a:path>
            </a:pathLst>
          </a:custGeom>
          <a:ln w="19812">
            <a:solidFill>
              <a:srgbClr val="9D909F"/>
            </a:solidFill>
          </a:ln>
        </p:spPr>
        <p:txBody>
          <a:bodyPr wrap="square" lIns="0" tIns="0" rIns="0" bIns="0" rtlCol="0"/>
          <a:lstStyle/>
          <a:p>
            <a:endParaRPr/>
          </a:p>
        </p:txBody>
      </p:sp>
      <p:sp>
        <p:nvSpPr>
          <p:cNvPr id="95" name="object 33">
            <a:extLst>
              <a:ext uri="{FF2B5EF4-FFF2-40B4-BE49-F238E27FC236}">
                <a16:creationId xmlns:a16="http://schemas.microsoft.com/office/drawing/2014/main" id="{B7DFB011-DF0B-E142-9A8A-9A8CE7AA0D53}"/>
              </a:ext>
            </a:extLst>
          </p:cNvPr>
          <p:cNvSpPr txBox="1"/>
          <p:nvPr/>
        </p:nvSpPr>
        <p:spPr>
          <a:xfrm>
            <a:off x="1140384" y="238220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1</a:t>
            </a:r>
            <a:endParaRPr sz="1800">
              <a:latin typeface="Century Gothic"/>
              <a:cs typeface="Century Gothic"/>
            </a:endParaRPr>
          </a:p>
        </p:txBody>
      </p:sp>
      <p:sp>
        <p:nvSpPr>
          <p:cNvPr id="96" name="object 34">
            <a:extLst>
              <a:ext uri="{FF2B5EF4-FFF2-40B4-BE49-F238E27FC236}">
                <a16:creationId xmlns:a16="http://schemas.microsoft.com/office/drawing/2014/main" id="{9BD014E2-5052-C141-A100-946387BD0844}"/>
              </a:ext>
            </a:extLst>
          </p:cNvPr>
          <p:cNvSpPr/>
          <p:nvPr/>
        </p:nvSpPr>
        <p:spPr>
          <a:xfrm>
            <a:off x="912140" y="3129598"/>
            <a:ext cx="609600" cy="553720"/>
          </a:xfrm>
          <a:custGeom>
            <a:avLst/>
            <a:gdLst/>
            <a:ahLst/>
            <a:cxnLst/>
            <a:rect l="l" t="t" r="r" b="b"/>
            <a:pathLst>
              <a:path w="609600" h="553720">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5"/>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7" name="object 35">
            <a:extLst>
              <a:ext uri="{FF2B5EF4-FFF2-40B4-BE49-F238E27FC236}">
                <a16:creationId xmlns:a16="http://schemas.microsoft.com/office/drawing/2014/main" id="{05E5C5DE-E2B9-A84A-B485-B361C3109775}"/>
              </a:ext>
            </a:extLst>
          </p:cNvPr>
          <p:cNvSpPr/>
          <p:nvPr/>
        </p:nvSpPr>
        <p:spPr>
          <a:xfrm>
            <a:off x="912140" y="3129598"/>
            <a:ext cx="609600" cy="553720"/>
          </a:xfrm>
          <a:custGeom>
            <a:avLst/>
            <a:gdLst/>
            <a:ahLst/>
            <a:cxnLst/>
            <a:rect l="l" t="t" r="r" b="b"/>
            <a:pathLst>
              <a:path w="609600" h="553720">
                <a:moveTo>
                  <a:pt x="0" y="276605"/>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5"/>
                </a:lnTo>
                <a:close/>
              </a:path>
            </a:pathLst>
          </a:custGeom>
          <a:ln w="19812">
            <a:solidFill>
              <a:srgbClr val="9D909F"/>
            </a:solidFill>
          </a:ln>
        </p:spPr>
        <p:txBody>
          <a:bodyPr wrap="square" lIns="0" tIns="0" rIns="0" bIns="0" rtlCol="0"/>
          <a:lstStyle/>
          <a:p>
            <a:endParaRPr/>
          </a:p>
        </p:txBody>
      </p:sp>
      <p:sp>
        <p:nvSpPr>
          <p:cNvPr id="98" name="object 36">
            <a:extLst>
              <a:ext uri="{FF2B5EF4-FFF2-40B4-BE49-F238E27FC236}">
                <a16:creationId xmlns:a16="http://schemas.microsoft.com/office/drawing/2014/main" id="{19487818-6142-D64A-AEE8-978634A07158}"/>
              </a:ext>
            </a:extLst>
          </p:cNvPr>
          <p:cNvSpPr txBox="1"/>
          <p:nvPr/>
        </p:nvSpPr>
        <p:spPr>
          <a:xfrm>
            <a:off x="1140384" y="325151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3</a:t>
            </a:r>
            <a:endParaRPr sz="1800">
              <a:latin typeface="Century Gothic"/>
              <a:cs typeface="Century Gothic"/>
            </a:endParaRPr>
          </a:p>
        </p:txBody>
      </p:sp>
      <p:sp>
        <p:nvSpPr>
          <p:cNvPr id="99" name="object 37">
            <a:extLst>
              <a:ext uri="{FF2B5EF4-FFF2-40B4-BE49-F238E27FC236}">
                <a16:creationId xmlns:a16="http://schemas.microsoft.com/office/drawing/2014/main" id="{A189FE00-8F3B-0845-8054-0931388F70DE}"/>
              </a:ext>
            </a:extLst>
          </p:cNvPr>
          <p:cNvSpPr/>
          <p:nvPr/>
        </p:nvSpPr>
        <p:spPr>
          <a:xfrm>
            <a:off x="1983512" y="312959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0" name="object 38">
            <a:extLst>
              <a:ext uri="{FF2B5EF4-FFF2-40B4-BE49-F238E27FC236}">
                <a16:creationId xmlns:a16="http://schemas.microsoft.com/office/drawing/2014/main" id="{3FD7F881-73A9-4F4C-B1B0-3FAA2CDA531F}"/>
              </a:ext>
            </a:extLst>
          </p:cNvPr>
          <p:cNvSpPr/>
          <p:nvPr/>
        </p:nvSpPr>
        <p:spPr>
          <a:xfrm>
            <a:off x="1983512" y="312959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1" name="object 39">
            <a:extLst>
              <a:ext uri="{FF2B5EF4-FFF2-40B4-BE49-F238E27FC236}">
                <a16:creationId xmlns:a16="http://schemas.microsoft.com/office/drawing/2014/main" id="{14208C62-F1DC-8F4B-A184-6D6A020AAFFC}"/>
              </a:ext>
            </a:extLst>
          </p:cNvPr>
          <p:cNvSpPr txBox="1"/>
          <p:nvPr/>
        </p:nvSpPr>
        <p:spPr>
          <a:xfrm>
            <a:off x="2213000" y="325151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4</a:t>
            </a:r>
            <a:endParaRPr sz="1800">
              <a:latin typeface="Century Gothic"/>
              <a:cs typeface="Century Gothic"/>
            </a:endParaRPr>
          </a:p>
        </p:txBody>
      </p:sp>
      <p:sp>
        <p:nvSpPr>
          <p:cNvPr id="102" name="object 40">
            <a:extLst>
              <a:ext uri="{FF2B5EF4-FFF2-40B4-BE49-F238E27FC236}">
                <a16:creationId xmlns:a16="http://schemas.microsoft.com/office/drawing/2014/main" id="{500E03A0-70D5-4746-B266-787FAB52C1D1}"/>
              </a:ext>
            </a:extLst>
          </p:cNvPr>
          <p:cNvSpPr/>
          <p:nvPr/>
        </p:nvSpPr>
        <p:spPr>
          <a:xfrm>
            <a:off x="1978940" y="225482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3" name="object 41">
            <a:extLst>
              <a:ext uri="{FF2B5EF4-FFF2-40B4-BE49-F238E27FC236}">
                <a16:creationId xmlns:a16="http://schemas.microsoft.com/office/drawing/2014/main" id="{8F6D5919-836C-DB44-B6EA-623024596C91}"/>
              </a:ext>
            </a:extLst>
          </p:cNvPr>
          <p:cNvSpPr/>
          <p:nvPr/>
        </p:nvSpPr>
        <p:spPr>
          <a:xfrm>
            <a:off x="1978940" y="225482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4" name="object 42">
            <a:extLst>
              <a:ext uri="{FF2B5EF4-FFF2-40B4-BE49-F238E27FC236}">
                <a16:creationId xmlns:a16="http://schemas.microsoft.com/office/drawing/2014/main" id="{4C254913-359F-D74D-80F3-AF36E66AB1B2}"/>
              </a:ext>
            </a:extLst>
          </p:cNvPr>
          <p:cNvSpPr txBox="1"/>
          <p:nvPr/>
        </p:nvSpPr>
        <p:spPr>
          <a:xfrm>
            <a:off x="2207159" y="237636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2</a:t>
            </a:r>
            <a:endParaRPr sz="1800">
              <a:latin typeface="Century Gothic"/>
              <a:cs typeface="Century Gothic"/>
            </a:endParaRPr>
          </a:p>
        </p:txBody>
      </p:sp>
      <p:sp>
        <p:nvSpPr>
          <p:cNvPr id="105" name="object 43">
            <a:extLst>
              <a:ext uri="{FF2B5EF4-FFF2-40B4-BE49-F238E27FC236}">
                <a16:creationId xmlns:a16="http://schemas.microsoft.com/office/drawing/2014/main" id="{4D44B660-1659-5F4E-A911-4BCB7CADD255}"/>
              </a:ext>
            </a:extLst>
          </p:cNvPr>
          <p:cNvSpPr/>
          <p:nvPr/>
        </p:nvSpPr>
        <p:spPr>
          <a:xfrm>
            <a:off x="1520977" y="2529904"/>
            <a:ext cx="457200" cy="5715"/>
          </a:xfrm>
          <a:custGeom>
            <a:avLst/>
            <a:gdLst/>
            <a:ahLst/>
            <a:cxnLst/>
            <a:rect l="l" t="t" r="r" b="b"/>
            <a:pathLst>
              <a:path w="457200" h="5714">
                <a:moveTo>
                  <a:pt x="0" y="5587"/>
                </a:moveTo>
                <a:lnTo>
                  <a:pt x="457200" y="0"/>
                </a:lnTo>
              </a:path>
            </a:pathLst>
          </a:custGeom>
          <a:ln w="9144">
            <a:solidFill>
              <a:srgbClr val="000000"/>
            </a:solidFill>
          </a:ln>
        </p:spPr>
        <p:txBody>
          <a:bodyPr wrap="square" lIns="0" tIns="0" rIns="0" bIns="0" rtlCol="0"/>
          <a:lstStyle/>
          <a:p>
            <a:endParaRPr/>
          </a:p>
        </p:txBody>
      </p:sp>
      <p:sp>
        <p:nvSpPr>
          <p:cNvPr id="106" name="object 44">
            <a:extLst>
              <a:ext uri="{FF2B5EF4-FFF2-40B4-BE49-F238E27FC236}">
                <a16:creationId xmlns:a16="http://schemas.microsoft.com/office/drawing/2014/main" id="{4167EDAF-3674-8C40-97FA-F5F6EA156DB4}"/>
              </a:ext>
            </a:extLst>
          </p:cNvPr>
          <p:cNvSpPr/>
          <p:nvPr/>
        </p:nvSpPr>
        <p:spPr>
          <a:xfrm>
            <a:off x="2282978" y="2807272"/>
            <a:ext cx="5715" cy="321945"/>
          </a:xfrm>
          <a:custGeom>
            <a:avLst/>
            <a:gdLst/>
            <a:ahLst/>
            <a:cxnLst/>
            <a:rect l="l" t="t" r="r" b="b"/>
            <a:pathLst>
              <a:path w="5714" h="321945">
                <a:moveTo>
                  <a:pt x="0" y="0"/>
                </a:moveTo>
                <a:lnTo>
                  <a:pt x="5587" y="321690"/>
                </a:lnTo>
              </a:path>
            </a:pathLst>
          </a:custGeom>
          <a:ln w="9144">
            <a:solidFill>
              <a:srgbClr val="000000"/>
            </a:solidFill>
          </a:ln>
        </p:spPr>
        <p:txBody>
          <a:bodyPr wrap="square" lIns="0" tIns="0" rIns="0" bIns="0" rtlCol="0"/>
          <a:lstStyle/>
          <a:p>
            <a:endParaRPr/>
          </a:p>
        </p:txBody>
      </p:sp>
      <p:sp>
        <p:nvSpPr>
          <p:cNvPr id="107" name="object 45">
            <a:extLst>
              <a:ext uri="{FF2B5EF4-FFF2-40B4-BE49-F238E27FC236}">
                <a16:creationId xmlns:a16="http://schemas.microsoft.com/office/drawing/2014/main" id="{95995EA9-7CEC-0443-A72D-52129F551617}"/>
              </a:ext>
            </a:extLst>
          </p:cNvPr>
          <p:cNvSpPr/>
          <p:nvPr/>
        </p:nvSpPr>
        <p:spPr>
          <a:xfrm>
            <a:off x="1520977" y="340468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08" name="object 46">
            <a:extLst>
              <a:ext uri="{FF2B5EF4-FFF2-40B4-BE49-F238E27FC236}">
                <a16:creationId xmlns:a16="http://schemas.microsoft.com/office/drawing/2014/main" id="{3EC2D143-6C47-2845-8FEA-1132C1B8DE45}"/>
              </a:ext>
            </a:extLst>
          </p:cNvPr>
          <p:cNvSpPr/>
          <p:nvPr/>
        </p:nvSpPr>
        <p:spPr>
          <a:xfrm>
            <a:off x="1216177" y="2811844"/>
            <a:ext cx="0" cy="316230"/>
          </a:xfrm>
          <a:custGeom>
            <a:avLst/>
            <a:gdLst/>
            <a:ahLst/>
            <a:cxnLst/>
            <a:rect l="l" t="t" r="r" b="b"/>
            <a:pathLst>
              <a:path h="316229">
                <a:moveTo>
                  <a:pt x="0" y="316103"/>
                </a:moveTo>
                <a:lnTo>
                  <a:pt x="0" y="0"/>
                </a:lnTo>
              </a:path>
            </a:pathLst>
          </a:custGeom>
          <a:ln w="9144">
            <a:solidFill>
              <a:srgbClr val="000000"/>
            </a:solidFill>
          </a:ln>
        </p:spPr>
        <p:txBody>
          <a:bodyPr wrap="square" lIns="0" tIns="0" rIns="0" bIns="0" rtlCol="0"/>
          <a:lstStyle/>
          <a:p>
            <a:endParaRPr/>
          </a:p>
        </p:txBody>
      </p:sp>
      <p:sp>
        <p:nvSpPr>
          <p:cNvPr id="109" name="object 47">
            <a:extLst>
              <a:ext uri="{FF2B5EF4-FFF2-40B4-BE49-F238E27FC236}">
                <a16:creationId xmlns:a16="http://schemas.microsoft.com/office/drawing/2014/main" id="{0376FB04-9FA9-444C-B55C-9E3C68449B36}"/>
              </a:ext>
            </a:extLst>
          </p:cNvPr>
          <p:cNvSpPr/>
          <p:nvPr/>
        </p:nvSpPr>
        <p:spPr>
          <a:xfrm>
            <a:off x="3056407" y="225482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0" name="object 48">
            <a:extLst>
              <a:ext uri="{FF2B5EF4-FFF2-40B4-BE49-F238E27FC236}">
                <a16:creationId xmlns:a16="http://schemas.microsoft.com/office/drawing/2014/main" id="{EE59F3F7-C7F4-724B-ABD6-11CEF812F59A}"/>
              </a:ext>
            </a:extLst>
          </p:cNvPr>
          <p:cNvSpPr/>
          <p:nvPr/>
        </p:nvSpPr>
        <p:spPr>
          <a:xfrm>
            <a:off x="3056407" y="225482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1" name="object 49">
            <a:extLst>
              <a:ext uri="{FF2B5EF4-FFF2-40B4-BE49-F238E27FC236}">
                <a16:creationId xmlns:a16="http://schemas.microsoft.com/office/drawing/2014/main" id="{2B72E844-6988-4345-828B-D28231F55102}"/>
              </a:ext>
            </a:extLst>
          </p:cNvPr>
          <p:cNvSpPr txBox="1"/>
          <p:nvPr/>
        </p:nvSpPr>
        <p:spPr>
          <a:xfrm>
            <a:off x="3285516" y="237636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5</a:t>
            </a:r>
          </a:p>
        </p:txBody>
      </p:sp>
      <p:sp>
        <p:nvSpPr>
          <p:cNvPr id="112" name="object 50">
            <a:extLst>
              <a:ext uri="{FF2B5EF4-FFF2-40B4-BE49-F238E27FC236}">
                <a16:creationId xmlns:a16="http://schemas.microsoft.com/office/drawing/2014/main" id="{3835F0F9-BE19-5146-A5E8-12EFD3398449}"/>
              </a:ext>
            </a:extLst>
          </p:cNvPr>
          <p:cNvSpPr/>
          <p:nvPr/>
        </p:nvSpPr>
        <p:spPr>
          <a:xfrm>
            <a:off x="3056407" y="312959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3" name="object 51">
            <a:extLst>
              <a:ext uri="{FF2B5EF4-FFF2-40B4-BE49-F238E27FC236}">
                <a16:creationId xmlns:a16="http://schemas.microsoft.com/office/drawing/2014/main" id="{E82C070E-7D5C-3341-968F-8A609484BB19}"/>
              </a:ext>
            </a:extLst>
          </p:cNvPr>
          <p:cNvSpPr/>
          <p:nvPr/>
        </p:nvSpPr>
        <p:spPr>
          <a:xfrm>
            <a:off x="3056407" y="312959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4" name="object 52">
            <a:extLst>
              <a:ext uri="{FF2B5EF4-FFF2-40B4-BE49-F238E27FC236}">
                <a16:creationId xmlns:a16="http://schemas.microsoft.com/office/drawing/2014/main" id="{6A79467B-1339-E441-92F2-F11FD1B7570B}"/>
              </a:ext>
            </a:extLst>
          </p:cNvPr>
          <p:cNvSpPr txBox="1"/>
          <p:nvPr/>
        </p:nvSpPr>
        <p:spPr>
          <a:xfrm>
            <a:off x="3285516" y="325151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6</a:t>
            </a:r>
          </a:p>
        </p:txBody>
      </p:sp>
      <p:sp>
        <p:nvSpPr>
          <p:cNvPr id="115" name="object 53">
            <a:extLst>
              <a:ext uri="{FF2B5EF4-FFF2-40B4-BE49-F238E27FC236}">
                <a16:creationId xmlns:a16="http://schemas.microsoft.com/office/drawing/2014/main" id="{D27EC007-51EB-E742-8A2C-E25D3C6E8BB5}"/>
              </a:ext>
            </a:extLst>
          </p:cNvPr>
          <p:cNvSpPr/>
          <p:nvPr/>
        </p:nvSpPr>
        <p:spPr>
          <a:xfrm>
            <a:off x="2503957" y="2529904"/>
            <a:ext cx="552450" cy="679450"/>
          </a:xfrm>
          <a:custGeom>
            <a:avLst/>
            <a:gdLst/>
            <a:ahLst/>
            <a:cxnLst/>
            <a:rect l="l" t="t" r="r" b="b"/>
            <a:pathLst>
              <a:path w="552450" h="679450">
                <a:moveTo>
                  <a:pt x="552069" y="0"/>
                </a:moveTo>
                <a:lnTo>
                  <a:pt x="0" y="679323"/>
                </a:lnTo>
              </a:path>
            </a:pathLst>
          </a:custGeom>
          <a:ln w="9144">
            <a:solidFill>
              <a:srgbClr val="000000"/>
            </a:solidFill>
          </a:ln>
        </p:spPr>
        <p:txBody>
          <a:bodyPr wrap="square" lIns="0" tIns="0" rIns="0" bIns="0" rtlCol="0"/>
          <a:lstStyle/>
          <a:p>
            <a:endParaRPr/>
          </a:p>
        </p:txBody>
      </p:sp>
      <p:sp>
        <p:nvSpPr>
          <p:cNvPr id="116" name="object 54">
            <a:extLst>
              <a:ext uri="{FF2B5EF4-FFF2-40B4-BE49-F238E27FC236}">
                <a16:creationId xmlns:a16="http://schemas.microsoft.com/office/drawing/2014/main" id="{D75E566D-D081-4C47-BF1E-8637B2A90B6A}"/>
              </a:ext>
            </a:extLst>
          </p:cNvPr>
          <p:cNvSpPr/>
          <p:nvPr/>
        </p:nvSpPr>
        <p:spPr>
          <a:xfrm>
            <a:off x="2592350" y="340468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17" name="object 55">
            <a:extLst>
              <a:ext uri="{FF2B5EF4-FFF2-40B4-BE49-F238E27FC236}">
                <a16:creationId xmlns:a16="http://schemas.microsoft.com/office/drawing/2014/main" id="{87C257D5-1FB9-F04C-B2DF-5C46C87291B9}"/>
              </a:ext>
            </a:extLst>
          </p:cNvPr>
          <p:cNvSpPr/>
          <p:nvPr/>
        </p:nvSpPr>
        <p:spPr>
          <a:xfrm>
            <a:off x="3360445" y="2807272"/>
            <a:ext cx="5715" cy="316230"/>
          </a:xfrm>
          <a:custGeom>
            <a:avLst/>
            <a:gdLst/>
            <a:ahLst/>
            <a:cxnLst/>
            <a:rect l="l" t="t" r="r" b="b"/>
            <a:pathLst>
              <a:path w="5714" h="316229">
                <a:moveTo>
                  <a:pt x="5587" y="316102"/>
                </a:moveTo>
                <a:lnTo>
                  <a:pt x="0" y="0"/>
                </a:lnTo>
              </a:path>
            </a:pathLst>
          </a:custGeom>
          <a:ln w="9144">
            <a:solidFill>
              <a:srgbClr val="000000"/>
            </a:solidFill>
          </a:ln>
        </p:spPr>
        <p:txBody>
          <a:bodyPr wrap="square" lIns="0" tIns="0" rIns="0" bIns="0" rtlCol="0"/>
          <a:lstStyle/>
          <a:p>
            <a:endParaRPr/>
          </a:p>
        </p:txBody>
      </p:sp>
      <p:sp>
        <p:nvSpPr>
          <p:cNvPr id="145" name="object 5">
            <a:extLst>
              <a:ext uri="{FF2B5EF4-FFF2-40B4-BE49-F238E27FC236}">
                <a16:creationId xmlns:a16="http://schemas.microsoft.com/office/drawing/2014/main" id="{6ACBCB79-3B8B-8046-AB35-1E60F07AE36C}"/>
              </a:ext>
            </a:extLst>
          </p:cNvPr>
          <p:cNvSpPr txBox="1"/>
          <p:nvPr/>
        </p:nvSpPr>
        <p:spPr>
          <a:xfrm>
            <a:off x="1744738" y="1748019"/>
            <a:ext cx="1066037" cy="299720"/>
          </a:xfrm>
          <a:prstGeom prst="rect">
            <a:avLst/>
          </a:prstGeom>
        </p:spPr>
        <p:txBody>
          <a:bodyPr vert="horz" wrap="square" lIns="0" tIns="12700" rIns="0" bIns="0" rtlCol="0">
            <a:spAutoFit/>
          </a:bodyPr>
          <a:lstStyle/>
          <a:p>
            <a:pPr marL="12700">
              <a:lnSpc>
                <a:spcPct val="100000"/>
              </a:lnSpc>
              <a:spcBef>
                <a:spcPts val="100"/>
              </a:spcBef>
            </a:pPr>
            <a:r>
              <a:rPr lang="en-US" b="1" spc="-5" dirty="0">
                <a:latin typeface="Century Gothic"/>
                <a:cs typeface="Century Gothic"/>
              </a:rPr>
              <a:t>Topology</a:t>
            </a:r>
            <a:endParaRPr sz="1800" dirty="0">
              <a:latin typeface="Century Gothic"/>
              <a:cs typeface="Century Gothic"/>
            </a:endParaRPr>
          </a:p>
        </p:txBody>
      </p:sp>
      <p:sp>
        <p:nvSpPr>
          <p:cNvPr id="4" name="Rectangle 3">
            <a:extLst>
              <a:ext uri="{FF2B5EF4-FFF2-40B4-BE49-F238E27FC236}">
                <a16:creationId xmlns:a16="http://schemas.microsoft.com/office/drawing/2014/main" id="{046335F0-BE08-B446-85F0-681C17FC7811}"/>
              </a:ext>
            </a:extLst>
          </p:cNvPr>
          <p:cNvSpPr/>
          <p:nvPr/>
        </p:nvSpPr>
        <p:spPr>
          <a:xfrm>
            <a:off x="483689" y="4084311"/>
            <a:ext cx="3959247" cy="1200329"/>
          </a:xfrm>
          <a:prstGeom prst="rect">
            <a:avLst/>
          </a:prstGeom>
        </p:spPr>
        <p:txBody>
          <a:bodyPr wrap="square">
            <a:spAutoFit/>
          </a:bodyPr>
          <a:lstStyle/>
          <a:p>
            <a:pPr marL="12700">
              <a:spcBef>
                <a:spcPts val="100"/>
              </a:spcBef>
              <a:tabLst>
                <a:tab pos="354965" algn="l"/>
              </a:tabLst>
            </a:pPr>
            <a:r>
              <a:rPr lang="en-US" spc="-5" dirty="0">
                <a:latin typeface="Century Gothic"/>
                <a:cs typeface="Century Gothic"/>
              </a:rPr>
              <a:t>This </a:t>
            </a:r>
            <a:r>
              <a:rPr lang="en-US" spc="10" dirty="0">
                <a:latin typeface="Century Gothic"/>
                <a:cs typeface="Century Gothic"/>
              </a:rPr>
              <a:t>is </a:t>
            </a:r>
            <a:r>
              <a:rPr lang="en-US" spc="-10" dirty="0">
                <a:latin typeface="Century Gothic"/>
                <a:cs typeface="Century Gothic"/>
              </a:rPr>
              <a:t>the </a:t>
            </a:r>
            <a:r>
              <a:rPr lang="en-US" spc="5" dirty="0">
                <a:latin typeface="Century Gothic"/>
                <a:cs typeface="Century Gothic"/>
              </a:rPr>
              <a:t>FIFO </a:t>
            </a:r>
            <a:r>
              <a:rPr lang="en-US" spc="-5" dirty="0">
                <a:latin typeface="Century Gothic"/>
                <a:cs typeface="Century Gothic"/>
              </a:rPr>
              <a:t>message queue at</a:t>
            </a:r>
            <a:r>
              <a:rPr lang="en-US" spc="-10" dirty="0">
                <a:latin typeface="Century Gothic"/>
                <a:cs typeface="Century Gothic"/>
              </a:rPr>
              <a:t> the end </a:t>
            </a:r>
            <a:r>
              <a:rPr lang="en-US" spc="-5" dirty="0">
                <a:latin typeface="Century Gothic"/>
                <a:cs typeface="Century Gothic"/>
              </a:rPr>
              <a:t>of sending </a:t>
            </a:r>
            <a:r>
              <a:rPr lang="en-US" spc="-10" dirty="0">
                <a:latin typeface="Century Gothic"/>
                <a:cs typeface="Century Gothic"/>
              </a:rPr>
              <a:t>the </a:t>
            </a:r>
            <a:r>
              <a:rPr lang="en-US" dirty="0">
                <a:latin typeface="Century Gothic"/>
                <a:cs typeface="Century Gothic"/>
              </a:rPr>
              <a:t>initial</a:t>
            </a:r>
            <a:r>
              <a:rPr lang="en-US" spc="20" dirty="0">
                <a:latin typeface="Century Gothic"/>
                <a:cs typeface="Century Gothic"/>
              </a:rPr>
              <a:t> </a:t>
            </a:r>
            <a:r>
              <a:rPr lang="en-US" spc="-5" dirty="0">
                <a:latin typeface="Century Gothic"/>
                <a:cs typeface="Century Gothic"/>
              </a:rPr>
              <a:t>messages. Note </a:t>
            </a:r>
            <a:r>
              <a:rPr lang="en-US" spc="-10" dirty="0">
                <a:latin typeface="Century Gothic"/>
                <a:cs typeface="Century Gothic"/>
              </a:rPr>
              <a:t>that </a:t>
            </a:r>
            <a:r>
              <a:rPr lang="en-US" spc="-5" dirty="0">
                <a:latin typeface="Century Gothic"/>
                <a:cs typeface="Century Gothic"/>
              </a:rPr>
              <a:t>you </a:t>
            </a:r>
            <a:r>
              <a:rPr lang="en-US" dirty="0">
                <a:latin typeface="Century Gothic"/>
                <a:cs typeface="Century Gothic"/>
              </a:rPr>
              <a:t>may </a:t>
            </a:r>
            <a:r>
              <a:rPr lang="en-US" spc="-5" dirty="0">
                <a:latin typeface="Century Gothic"/>
                <a:cs typeface="Century Gothic"/>
              </a:rPr>
              <a:t>see </a:t>
            </a:r>
            <a:r>
              <a:rPr lang="en-US" dirty="0">
                <a:latin typeface="Century Gothic"/>
                <a:cs typeface="Century Gothic"/>
              </a:rPr>
              <a:t>a</a:t>
            </a:r>
            <a:r>
              <a:rPr lang="en-US" spc="10" dirty="0">
                <a:latin typeface="Century Gothic"/>
                <a:cs typeface="Century Gothic"/>
              </a:rPr>
              <a:t> </a:t>
            </a:r>
            <a:r>
              <a:rPr lang="en-US" spc="-5" dirty="0">
                <a:latin typeface="Century Gothic"/>
                <a:cs typeface="Century Gothic"/>
              </a:rPr>
              <a:t>different order of messages.</a:t>
            </a:r>
            <a:endParaRPr lang="en-US" dirty="0">
              <a:latin typeface="Century Gothic"/>
              <a:cs typeface="Century Gothic"/>
            </a:endParaRPr>
          </a:p>
        </p:txBody>
      </p:sp>
      <p:sp>
        <p:nvSpPr>
          <p:cNvPr id="80" name="object 34">
            <a:extLst>
              <a:ext uri="{FF2B5EF4-FFF2-40B4-BE49-F238E27FC236}">
                <a16:creationId xmlns:a16="http://schemas.microsoft.com/office/drawing/2014/main" id="{0333E894-24DB-144A-A006-47F0AEE480E2}"/>
              </a:ext>
            </a:extLst>
          </p:cNvPr>
          <p:cNvSpPr/>
          <p:nvPr/>
        </p:nvSpPr>
        <p:spPr>
          <a:xfrm>
            <a:off x="4788250" y="1428971"/>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4966AC"/>
          </a:solidFill>
        </p:spPr>
        <p:txBody>
          <a:bodyPr wrap="square" lIns="0" tIns="0" rIns="0" bIns="0" rtlCol="0"/>
          <a:lstStyle/>
          <a:p>
            <a:endParaRPr/>
          </a:p>
        </p:txBody>
      </p:sp>
      <p:sp>
        <p:nvSpPr>
          <p:cNvPr id="81" name="object 35">
            <a:extLst>
              <a:ext uri="{FF2B5EF4-FFF2-40B4-BE49-F238E27FC236}">
                <a16:creationId xmlns:a16="http://schemas.microsoft.com/office/drawing/2014/main" id="{3E42C899-09F6-7D42-A916-DB6DCBD8D281}"/>
              </a:ext>
            </a:extLst>
          </p:cNvPr>
          <p:cNvSpPr/>
          <p:nvPr/>
        </p:nvSpPr>
        <p:spPr>
          <a:xfrm>
            <a:off x="6161121" y="1428971"/>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4966AC"/>
          </a:solidFill>
        </p:spPr>
        <p:txBody>
          <a:bodyPr wrap="square" lIns="0" tIns="0" rIns="0" bIns="0" rtlCol="0"/>
          <a:lstStyle/>
          <a:p>
            <a:endParaRPr/>
          </a:p>
        </p:txBody>
      </p:sp>
      <p:sp>
        <p:nvSpPr>
          <p:cNvPr id="82" name="object 36">
            <a:extLst>
              <a:ext uri="{FF2B5EF4-FFF2-40B4-BE49-F238E27FC236}">
                <a16:creationId xmlns:a16="http://schemas.microsoft.com/office/drawing/2014/main" id="{57796ECC-B38D-FC41-9DF7-0B039EE083CC}"/>
              </a:ext>
            </a:extLst>
          </p:cNvPr>
          <p:cNvSpPr/>
          <p:nvPr/>
        </p:nvSpPr>
        <p:spPr>
          <a:xfrm>
            <a:off x="7533990" y="1428971"/>
            <a:ext cx="1372870" cy="335280"/>
          </a:xfrm>
          <a:custGeom>
            <a:avLst/>
            <a:gdLst/>
            <a:ahLst/>
            <a:cxnLst/>
            <a:rect l="l" t="t" r="r" b="b"/>
            <a:pathLst>
              <a:path w="1372870" h="335280">
                <a:moveTo>
                  <a:pt x="0" y="335279"/>
                </a:moveTo>
                <a:lnTo>
                  <a:pt x="1372870" y="335279"/>
                </a:lnTo>
                <a:lnTo>
                  <a:pt x="1372870" y="0"/>
                </a:lnTo>
                <a:lnTo>
                  <a:pt x="0" y="0"/>
                </a:lnTo>
                <a:lnTo>
                  <a:pt x="0" y="335279"/>
                </a:lnTo>
                <a:close/>
              </a:path>
            </a:pathLst>
          </a:custGeom>
          <a:solidFill>
            <a:srgbClr val="4966AC"/>
          </a:solidFill>
        </p:spPr>
        <p:txBody>
          <a:bodyPr wrap="square" lIns="0" tIns="0" rIns="0" bIns="0" rtlCol="0"/>
          <a:lstStyle/>
          <a:p>
            <a:endParaRPr/>
          </a:p>
        </p:txBody>
      </p:sp>
      <p:sp>
        <p:nvSpPr>
          <p:cNvPr id="83" name="object 37">
            <a:extLst>
              <a:ext uri="{FF2B5EF4-FFF2-40B4-BE49-F238E27FC236}">
                <a16:creationId xmlns:a16="http://schemas.microsoft.com/office/drawing/2014/main" id="{6E050990-A1FC-1741-9E43-6FBBF3C885B0}"/>
              </a:ext>
            </a:extLst>
          </p:cNvPr>
          <p:cNvSpPr/>
          <p:nvPr/>
        </p:nvSpPr>
        <p:spPr>
          <a:xfrm>
            <a:off x="8906734" y="1428971"/>
            <a:ext cx="1325880" cy="335280"/>
          </a:xfrm>
          <a:custGeom>
            <a:avLst/>
            <a:gdLst/>
            <a:ahLst/>
            <a:cxnLst/>
            <a:rect l="l" t="t" r="r" b="b"/>
            <a:pathLst>
              <a:path w="1325879" h="335280">
                <a:moveTo>
                  <a:pt x="0" y="335279"/>
                </a:moveTo>
                <a:lnTo>
                  <a:pt x="1325372" y="335279"/>
                </a:lnTo>
                <a:lnTo>
                  <a:pt x="1325372" y="0"/>
                </a:lnTo>
                <a:lnTo>
                  <a:pt x="0" y="0"/>
                </a:lnTo>
                <a:lnTo>
                  <a:pt x="0" y="335279"/>
                </a:lnTo>
                <a:close/>
              </a:path>
            </a:pathLst>
          </a:custGeom>
          <a:solidFill>
            <a:srgbClr val="4966AC"/>
          </a:solidFill>
        </p:spPr>
        <p:txBody>
          <a:bodyPr wrap="square" lIns="0" tIns="0" rIns="0" bIns="0" rtlCol="0"/>
          <a:lstStyle/>
          <a:p>
            <a:endParaRPr/>
          </a:p>
        </p:txBody>
      </p:sp>
      <p:sp>
        <p:nvSpPr>
          <p:cNvPr id="84" name="object 38">
            <a:extLst>
              <a:ext uri="{FF2B5EF4-FFF2-40B4-BE49-F238E27FC236}">
                <a16:creationId xmlns:a16="http://schemas.microsoft.com/office/drawing/2014/main" id="{F911B35C-5CDB-184E-93B4-8AF529471ED9}"/>
              </a:ext>
            </a:extLst>
          </p:cNvPr>
          <p:cNvSpPr/>
          <p:nvPr/>
        </p:nvSpPr>
        <p:spPr>
          <a:xfrm>
            <a:off x="10232105" y="1428971"/>
            <a:ext cx="1420495" cy="335280"/>
          </a:xfrm>
          <a:custGeom>
            <a:avLst/>
            <a:gdLst/>
            <a:ahLst/>
            <a:cxnLst/>
            <a:rect l="l" t="t" r="r" b="b"/>
            <a:pathLst>
              <a:path w="1420495" h="335280">
                <a:moveTo>
                  <a:pt x="0" y="335279"/>
                </a:moveTo>
                <a:lnTo>
                  <a:pt x="1420241" y="335279"/>
                </a:lnTo>
                <a:lnTo>
                  <a:pt x="1420241" y="0"/>
                </a:lnTo>
                <a:lnTo>
                  <a:pt x="0" y="0"/>
                </a:lnTo>
                <a:lnTo>
                  <a:pt x="0" y="335279"/>
                </a:lnTo>
                <a:close/>
              </a:path>
            </a:pathLst>
          </a:custGeom>
          <a:solidFill>
            <a:srgbClr val="4966AC"/>
          </a:solidFill>
        </p:spPr>
        <p:txBody>
          <a:bodyPr wrap="square" lIns="0" tIns="0" rIns="0" bIns="0" rtlCol="0"/>
          <a:lstStyle/>
          <a:p>
            <a:endParaRPr/>
          </a:p>
        </p:txBody>
      </p:sp>
      <p:sp>
        <p:nvSpPr>
          <p:cNvPr id="85" name="object 39">
            <a:extLst>
              <a:ext uri="{FF2B5EF4-FFF2-40B4-BE49-F238E27FC236}">
                <a16:creationId xmlns:a16="http://schemas.microsoft.com/office/drawing/2014/main" id="{35E263CF-8746-E842-BD93-2766880B22B3}"/>
              </a:ext>
            </a:extLst>
          </p:cNvPr>
          <p:cNvSpPr/>
          <p:nvPr/>
        </p:nvSpPr>
        <p:spPr>
          <a:xfrm>
            <a:off x="4788250" y="1764250"/>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86" name="object 40">
            <a:extLst>
              <a:ext uri="{FF2B5EF4-FFF2-40B4-BE49-F238E27FC236}">
                <a16:creationId xmlns:a16="http://schemas.microsoft.com/office/drawing/2014/main" id="{D705BAE9-CDB4-054A-9187-B793DD752FCC}"/>
              </a:ext>
            </a:extLst>
          </p:cNvPr>
          <p:cNvSpPr/>
          <p:nvPr/>
        </p:nvSpPr>
        <p:spPr>
          <a:xfrm>
            <a:off x="6161121" y="1764250"/>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87" name="object 41">
            <a:extLst>
              <a:ext uri="{FF2B5EF4-FFF2-40B4-BE49-F238E27FC236}">
                <a16:creationId xmlns:a16="http://schemas.microsoft.com/office/drawing/2014/main" id="{84863654-75E2-CA4F-8270-32687F2A7ECA}"/>
              </a:ext>
            </a:extLst>
          </p:cNvPr>
          <p:cNvSpPr/>
          <p:nvPr/>
        </p:nvSpPr>
        <p:spPr>
          <a:xfrm>
            <a:off x="7533990" y="1764250"/>
            <a:ext cx="1372870" cy="335280"/>
          </a:xfrm>
          <a:custGeom>
            <a:avLst/>
            <a:gdLst/>
            <a:ahLst/>
            <a:cxnLst/>
            <a:rect l="l" t="t" r="r" b="b"/>
            <a:pathLst>
              <a:path w="1372870" h="335280">
                <a:moveTo>
                  <a:pt x="0" y="335279"/>
                </a:moveTo>
                <a:lnTo>
                  <a:pt x="1372870" y="335279"/>
                </a:lnTo>
                <a:lnTo>
                  <a:pt x="1372870" y="0"/>
                </a:lnTo>
                <a:lnTo>
                  <a:pt x="0" y="0"/>
                </a:lnTo>
                <a:lnTo>
                  <a:pt x="0" y="335279"/>
                </a:lnTo>
                <a:close/>
              </a:path>
            </a:pathLst>
          </a:custGeom>
          <a:solidFill>
            <a:srgbClr val="D0D2E2"/>
          </a:solidFill>
        </p:spPr>
        <p:txBody>
          <a:bodyPr wrap="square" lIns="0" tIns="0" rIns="0" bIns="0" rtlCol="0"/>
          <a:lstStyle/>
          <a:p>
            <a:endParaRPr/>
          </a:p>
        </p:txBody>
      </p:sp>
      <p:sp>
        <p:nvSpPr>
          <p:cNvPr id="88" name="object 42">
            <a:extLst>
              <a:ext uri="{FF2B5EF4-FFF2-40B4-BE49-F238E27FC236}">
                <a16:creationId xmlns:a16="http://schemas.microsoft.com/office/drawing/2014/main" id="{DD100D66-4ACF-8F46-9F16-F61BAAF12947}"/>
              </a:ext>
            </a:extLst>
          </p:cNvPr>
          <p:cNvSpPr/>
          <p:nvPr/>
        </p:nvSpPr>
        <p:spPr>
          <a:xfrm>
            <a:off x="8906734" y="1764250"/>
            <a:ext cx="1325880" cy="335280"/>
          </a:xfrm>
          <a:custGeom>
            <a:avLst/>
            <a:gdLst/>
            <a:ahLst/>
            <a:cxnLst/>
            <a:rect l="l" t="t" r="r" b="b"/>
            <a:pathLst>
              <a:path w="1325879" h="335280">
                <a:moveTo>
                  <a:pt x="0" y="335279"/>
                </a:moveTo>
                <a:lnTo>
                  <a:pt x="1325372" y="335279"/>
                </a:lnTo>
                <a:lnTo>
                  <a:pt x="1325372" y="0"/>
                </a:lnTo>
                <a:lnTo>
                  <a:pt x="0" y="0"/>
                </a:lnTo>
                <a:lnTo>
                  <a:pt x="0" y="335279"/>
                </a:lnTo>
                <a:close/>
              </a:path>
            </a:pathLst>
          </a:custGeom>
          <a:solidFill>
            <a:srgbClr val="D0D2E2"/>
          </a:solidFill>
        </p:spPr>
        <p:txBody>
          <a:bodyPr wrap="square" lIns="0" tIns="0" rIns="0" bIns="0" rtlCol="0"/>
          <a:lstStyle/>
          <a:p>
            <a:endParaRPr/>
          </a:p>
        </p:txBody>
      </p:sp>
      <p:sp>
        <p:nvSpPr>
          <p:cNvPr id="89" name="object 43">
            <a:extLst>
              <a:ext uri="{FF2B5EF4-FFF2-40B4-BE49-F238E27FC236}">
                <a16:creationId xmlns:a16="http://schemas.microsoft.com/office/drawing/2014/main" id="{84CABAE3-61DB-6D46-AC7A-514865658143}"/>
              </a:ext>
            </a:extLst>
          </p:cNvPr>
          <p:cNvSpPr/>
          <p:nvPr/>
        </p:nvSpPr>
        <p:spPr>
          <a:xfrm>
            <a:off x="10232105" y="1764250"/>
            <a:ext cx="1420495" cy="335280"/>
          </a:xfrm>
          <a:custGeom>
            <a:avLst/>
            <a:gdLst/>
            <a:ahLst/>
            <a:cxnLst/>
            <a:rect l="l" t="t" r="r" b="b"/>
            <a:pathLst>
              <a:path w="1420495" h="335280">
                <a:moveTo>
                  <a:pt x="0" y="335279"/>
                </a:moveTo>
                <a:lnTo>
                  <a:pt x="1420241" y="335279"/>
                </a:lnTo>
                <a:lnTo>
                  <a:pt x="1420241" y="0"/>
                </a:lnTo>
                <a:lnTo>
                  <a:pt x="0" y="0"/>
                </a:lnTo>
                <a:lnTo>
                  <a:pt x="0" y="335279"/>
                </a:lnTo>
                <a:close/>
              </a:path>
            </a:pathLst>
          </a:custGeom>
          <a:solidFill>
            <a:srgbClr val="D0D2E2"/>
          </a:solidFill>
        </p:spPr>
        <p:txBody>
          <a:bodyPr wrap="square" lIns="0" tIns="0" rIns="0" bIns="0" rtlCol="0"/>
          <a:lstStyle/>
          <a:p>
            <a:endParaRPr/>
          </a:p>
        </p:txBody>
      </p:sp>
      <p:sp>
        <p:nvSpPr>
          <p:cNvPr id="90" name="object 44">
            <a:extLst>
              <a:ext uri="{FF2B5EF4-FFF2-40B4-BE49-F238E27FC236}">
                <a16:creationId xmlns:a16="http://schemas.microsoft.com/office/drawing/2014/main" id="{43B5465B-0150-464F-80E6-ED0B15B6589A}"/>
              </a:ext>
            </a:extLst>
          </p:cNvPr>
          <p:cNvSpPr/>
          <p:nvPr/>
        </p:nvSpPr>
        <p:spPr>
          <a:xfrm>
            <a:off x="4788250" y="2099531"/>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91" name="object 45">
            <a:extLst>
              <a:ext uri="{FF2B5EF4-FFF2-40B4-BE49-F238E27FC236}">
                <a16:creationId xmlns:a16="http://schemas.microsoft.com/office/drawing/2014/main" id="{B96DF67B-2D2B-5F48-AF13-F6753D3CE27C}"/>
              </a:ext>
            </a:extLst>
          </p:cNvPr>
          <p:cNvSpPr/>
          <p:nvPr/>
        </p:nvSpPr>
        <p:spPr>
          <a:xfrm>
            <a:off x="6161121" y="2099531"/>
            <a:ext cx="1372870" cy="335280"/>
          </a:xfrm>
          <a:custGeom>
            <a:avLst/>
            <a:gdLst/>
            <a:ahLst/>
            <a:cxnLst/>
            <a:rect l="l" t="t" r="r" b="b"/>
            <a:pathLst>
              <a:path w="1372870" h="335280">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92" name="object 46">
            <a:extLst>
              <a:ext uri="{FF2B5EF4-FFF2-40B4-BE49-F238E27FC236}">
                <a16:creationId xmlns:a16="http://schemas.microsoft.com/office/drawing/2014/main" id="{5525C7CC-F61B-6B45-AE72-F4EF4F0F5E5A}"/>
              </a:ext>
            </a:extLst>
          </p:cNvPr>
          <p:cNvSpPr/>
          <p:nvPr/>
        </p:nvSpPr>
        <p:spPr>
          <a:xfrm>
            <a:off x="7533990" y="2099531"/>
            <a:ext cx="1372870" cy="335280"/>
          </a:xfrm>
          <a:custGeom>
            <a:avLst/>
            <a:gdLst/>
            <a:ahLst/>
            <a:cxnLst/>
            <a:rect l="l" t="t" r="r" b="b"/>
            <a:pathLst>
              <a:path w="1372870" h="335280">
                <a:moveTo>
                  <a:pt x="0" y="335279"/>
                </a:moveTo>
                <a:lnTo>
                  <a:pt x="1372870" y="335279"/>
                </a:lnTo>
                <a:lnTo>
                  <a:pt x="1372870" y="0"/>
                </a:lnTo>
                <a:lnTo>
                  <a:pt x="0" y="0"/>
                </a:lnTo>
                <a:lnTo>
                  <a:pt x="0" y="335279"/>
                </a:lnTo>
                <a:close/>
              </a:path>
            </a:pathLst>
          </a:custGeom>
          <a:solidFill>
            <a:srgbClr val="E9EAF0"/>
          </a:solidFill>
        </p:spPr>
        <p:txBody>
          <a:bodyPr wrap="square" lIns="0" tIns="0" rIns="0" bIns="0" rtlCol="0"/>
          <a:lstStyle/>
          <a:p>
            <a:endParaRPr/>
          </a:p>
        </p:txBody>
      </p:sp>
      <p:sp>
        <p:nvSpPr>
          <p:cNvPr id="118" name="object 47">
            <a:extLst>
              <a:ext uri="{FF2B5EF4-FFF2-40B4-BE49-F238E27FC236}">
                <a16:creationId xmlns:a16="http://schemas.microsoft.com/office/drawing/2014/main" id="{0CC0A6E3-2A2C-D446-9367-3811A9F499BF}"/>
              </a:ext>
            </a:extLst>
          </p:cNvPr>
          <p:cNvSpPr/>
          <p:nvPr/>
        </p:nvSpPr>
        <p:spPr>
          <a:xfrm>
            <a:off x="8906734" y="2099531"/>
            <a:ext cx="1325880" cy="335280"/>
          </a:xfrm>
          <a:custGeom>
            <a:avLst/>
            <a:gdLst/>
            <a:ahLst/>
            <a:cxnLst/>
            <a:rect l="l" t="t" r="r" b="b"/>
            <a:pathLst>
              <a:path w="1325879" h="335280">
                <a:moveTo>
                  <a:pt x="0" y="335279"/>
                </a:moveTo>
                <a:lnTo>
                  <a:pt x="1325372" y="335279"/>
                </a:lnTo>
                <a:lnTo>
                  <a:pt x="1325372" y="0"/>
                </a:lnTo>
                <a:lnTo>
                  <a:pt x="0" y="0"/>
                </a:lnTo>
                <a:lnTo>
                  <a:pt x="0" y="335279"/>
                </a:lnTo>
                <a:close/>
              </a:path>
            </a:pathLst>
          </a:custGeom>
          <a:solidFill>
            <a:srgbClr val="E9EAF0"/>
          </a:solidFill>
        </p:spPr>
        <p:txBody>
          <a:bodyPr wrap="square" lIns="0" tIns="0" rIns="0" bIns="0" rtlCol="0"/>
          <a:lstStyle/>
          <a:p>
            <a:endParaRPr/>
          </a:p>
        </p:txBody>
      </p:sp>
      <p:sp>
        <p:nvSpPr>
          <p:cNvPr id="119" name="object 48">
            <a:extLst>
              <a:ext uri="{FF2B5EF4-FFF2-40B4-BE49-F238E27FC236}">
                <a16:creationId xmlns:a16="http://schemas.microsoft.com/office/drawing/2014/main" id="{2DC8552D-C26E-A94B-AE4C-761CB9E384C8}"/>
              </a:ext>
            </a:extLst>
          </p:cNvPr>
          <p:cNvSpPr/>
          <p:nvPr/>
        </p:nvSpPr>
        <p:spPr>
          <a:xfrm>
            <a:off x="10232105" y="2099531"/>
            <a:ext cx="1420495" cy="335280"/>
          </a:xfrm>
          <a:custGeom>
            <a:avLst/>
            <a:gdLst/>
            <a:ahLst/>
            <a:cxnLst/>
            <a:rect l="l" t="t" r="r" b="b"/>
            <a:pathLst>
              <a:path w="1420495" h="335280">
                <a:moveTo>
                  <a:pt x="0" y="335279"/>
                </a:moveTo>
                <a:lnTo>
                  <a:pt x="1420241" y="335279"/>
                </a:lnTo>
                <a:lnTo>
                  <a:pt x="1420241" y="0"/>
                </a:lnTo>
                <a:lnTo>
                  <a:pt x="0" y="0"/>
                </a:lnTo>
                <a:lnTo>
                  <a:pt x="0" y="335279"/>
                </a:lnTo>
                <a:close/>
              </a:path>
            </a:pathLst>
          </a:custGeom>
          <a:solidFill>
            <a:srgbClr val="E9EAF0"/>
          </a:solidFill>
        </p:spPr>
        <p:txBody>
          <a:bodyPr wrap="square" lIns="0" tIns="0" rIns="0" bIns="0" rtlCol="0"/>
          <a:lstStyle/>
          <a:p>
            <a:endParaRPr/>
          </a:p>
        </p:txBody>
      </p:sp>
      <p:sp>
        <p:nvSpPr>
          <p:cNvPr id="120" name="object 49">
            <a:extLst>
              <a:ext uri="{FF2B5EF4-FFF2-40B4-BE49-F238E27FC236}">
                <a16:creationId xmlns:a16="http://schemas.microsoft.com/office/drawing/2014/main" id="{2464A078-DB01-CE47-B182-74F02A3E2252}"/>
              </a:ext>
            </a:extLst>
          </p:cNvPr>
          <p:cNvSpPr/>
          <p:nvPr/>
        </p:nvSpPr>
        <p:spPr>
          <a:xfrm>
            <a:off x="4788250" y="243481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21" name="object 50">
            <a:extLst>
              <a:ext uri="{FF2B5EF4-FFF2-40B4-BE49-F238E27FC236}">
                <a16:creationId xmlns:a16="http://schemas.microsoft.com/office/drawing/2014/main" id="{41E3D891-7E1A-1049-9BEE-8E83B3DC6E9C}"/>
              </a:ext>
            </a:extLst>
          </p:cNvPr>
          <p:cNvSpPr/>
          <p:nvPr/>
        </p:nvSpPr>
        <p:spPr>
          <a:xfrm>
            <a:off x="6161121" y="243481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22" name="object 51">
            <a:extLst>
              <a:ext uri="{FF2B5EF4-FFF2-40B4-BE49-F238E27FC236}">
                <a16:creationId xmlns:a16="http://schemas.microsoft.com/office/drawing/2014/main" id="{82ED50E2-0AEB-8D4D-90DC-CDB9C7C67E3C}"/>
              </a:ext>
            </a:extLst>
          </p:cNvPr>
          <p:cNvSpPr/>
          <p:nvPr/>
        </p:nvSpPr>
        <p:spPr>
          <a:xfrm>
            <a:off x="7533990" y="243481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D0D2E2"/>
          </a:solidFill>
        </p:spPr>
        <p:txBody>
          <a:bodyPr wrap="square" lIns="0" tIns="0" rIns="0" bIns="0" rtlCol="0"/>
          <a:lstStyle/>
          <a:p>
            <a:endParaRPr/>
          </a:p>
        </p:txBody>
      </p:sp>
      <p:sp>
        <p:nvSpPr>
          <p:cNvPr id="123" name="object 52">
            <a:extLst>
              <a:ext uri="{FF2B5EF4-FFF2-40B4-BE49-F238E27FC236}">
                <a16:creationId xmlns:a16="http://schemas.microsoft.com/office/drawing/2014/main" id="{DB2D7237-68FF-094F-B3E3-7C5C2872F6A3}"/>
              </a:ext>
            </a:extLst>
          </p:cNvPr>
          <p:cNvSpPr/>
          <p:nvPr/>
        </p:nvSpPr>
        <p:spPr>
          <a:xfrm>
            <a:off x="8906734" y="243481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D0D2E2"/>
          </a:solidFill>
        </p:spPr>
        <p:txBody>
          <a:bodyPr wrap="square" lIns="0" tIns="0" rIns="0" bIns="0" rtlCol="0"/>
          <a:lstStyle/>
          <a:p>
            <a:endParaRPr/>
          </a:p>
        </p:txBody>
      </p:sp>
      <p:sp>
        <p:nvSpPr>
          <p:cNvPr id="124" name="object 53">
            <a:extLst>
              <a:ext uri="{FF2B5EF4-FFF2-40B4-BE49-F238E27FC236}">
                <a16:creationId xmlns:a16="http://schemas.microsoft.com/office/drawing/2014/main" id="{DD2E2F8E-2A5C-E949-8089-3D05E9942B27}"/>
              </a:ext>
            </a:extLst>
          </p:cNvPr>
          <p:cNvSpPr/>
          <p:nvPr/>
        </p:nvSpPr>
        <p:spPr>
          <a:xfrm>
            <a:off x="10232105" y="243481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D0D2E2"/>
          </a:solidFill>
        </p:spPr>
        <p:txBody>
          <a:bodyPr wrap="square" lIns="0" tIns="0" rIns="0" bIns="0" rtlCol="0"/>
          <a:lstStyle/>
          <a:p>
            <a:endParaRPr/>
          </a:p>
        </p:txBody>
      </p:sp>
      <p:sp>
        <p:nvSpPr>
          <p:cNvPr id="125" name="object 54">
            <a:extLst>
              <a:ext uri="{FF2B5EF4-FFF2-40B4-BE49-F238E27FC236}">
                <a16:creationId xmlns:a16="http://schemas.microsoft.com/office/drawing/2014/main" id="{4D37EDAB-F3BD-F243-A1D6-3ADF2BBCADF1}"/>
              </a:ext>
            </a:extLst>
          </p:cNvPr>
          <p:cNvSpPr/>
          <p:nvPr/>
        </p:nvSpPr>
        <p:spPr>
          <a:xfrm>
            <a:off x="4788250" y="2770091"/>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26" name="object 55">
            <a:extLst>
              <a:ext uri="{FF2B5EF4-FFF2-40B4-BE49-F238E27FC236}">
                <a16:creationId xmlns:a16="http://schemas.microsoft.com/office/drawing/2014/main" id="{65549B71-D629-A945-9D37-BE6ECFA5A78C}"/>
              </a:ext>
            </a:extLst>
          </p:cNvPr>
          <p:cNvSpPr/>
          <p:nvPr/>
        </p:nvSpPr>
        <p:spPr>
          <a:xfrm>
            <a:off x="6161121" y="2770091"/>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27" name="object 56">
            <a:extLst>
              <a:ext uri="{FF2B5EF4-FFF2-40B4-BE49-F238E27FC236}">
                <a16:creationId xmlns:a16="http://schemas.microsoft.com/office/drawing/2014/main" id="{28923A86-9DD7-AA4B-913F-4B749E0AC26E}"/>
              </a:ext>
            </a:extLst>
          </p:cNvPr>
          <p:cNvSpPr/>
          <p:nvPr/>
        </p:nvSpPr>
        <p:spPr>
          <a:xfrm>
            <a:off x="7533990" y="2770091"/>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E9EAF0"/>
          </a:solidFill>
        </p:spPr>
        <p:txBody>
          <a:bodyPr wrap="square" lIns="0" tIns="0" rIns="0" bIns="0" rtlCol="0"/>
          <a:lstStyle/>
          <a:p>
            <a:endParaRPr/>
          </a:p>
        </p:txBody>
      </p:sp>
      <p:sp>
        <p:nvSpPr>
          <p:cNvPr id="128" name="object 57">
            <a:extLst>
              <a:ext uri="{FF2B5EF4-FFF2-40B4-BE49-F238E27FC236}">
                <a16:creationId xmlns:a16="http://schemas.microsoft.com/office/drawing/2014/main" id="{4E36C92E-CC54-4748-AB9D-73766F41A4D0}"/>
              </a:ext>
            </a:extLst>
          </p:cNvPr>
          <p:cNvSpPr/>
          <p:nvPr/>
        </p:nvSpPr>
        <p:spPr>
          <a:xfrm>
            <a:off x="8906734" y="2770091"/>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E9EAF0"/>
          </a:solidFill>
        </p:spPr>
        <p:txBody>
          <a:bodyPr wrap="square" lIns="0" tIns="0" rIns="0" bIns="0" rtlCol="0"/>
          <a:lstStyle/>
          <a:p>
            <a:endParaRPr/>
          </a:p>
        </p:txBody>
      </p:sp>
      <p:sp>
        <p:nvSpPr>
          <p:cNvPr id="129" name="object 58">
            <a:extLst>
              <a:ext uri="{FF2B5EF4-FFF2-40B4-BE49-F238E27FC236}">
                <a16:creationId xmlns:a16="http://schemas.microsoft.com/office/drawing/2014/main" id="{ECAAA6DA-960F-2541-B484-04E4194A8BE1}"/>
              </a:ext>
            </a:extLst>
          </p:cNvPr>
          <p:cNvSpPr/>
          <p:nvPr/>
        </p:nvSpPr>
        <p:spPr>
          <a:xfrm>
            <a:off x="10232105" y="2770091"/>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E9EAF0"/>
          </a:solidFill>
        </p:spPr>
        <p:txBody>
          <a:bodyPr wrap="square" lIns="0" tIns="0" rIns="0" bIns="0" rtlCol="0"/>
          <a:lstStyle/>
          <a:p>
            <a:endParaRPr/>
          </a:p>
        </p:txBody>
      </p:sp>
      <p:sp>
        <p:nvSpPr>
          <p:cNvPr id="130" name="object 59">
            <a:extLst>
              <a:ext uri="{FF2B5EF4-FFF2-40B4-BE49-F238E27FC236}">
                <a16:creationId xmlns:a16="http://schemas.microsoft.com/office/drawing/2014/main" id="{3E3E9AD0-1779-AE46-9E0E-CE837A383150}"/>
              </a:ext>
            </a:extLst>
          </p:cNvPr>
          <p:cNvSpPr/>
          <p:nvPr/>
        </p:nvSpPr>
        <p:spPr>
          <a:xfrm>
            <a:off x="4788250" y="310537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D0D2E2"/>
          </a:solidFill>
        </p:spPr>
        <p:txBody>
          <a:bodyPr wrap="square" lIns="0" tIns="0" rIns="0" bIns="0" rtlCol="0"/>
          <a:lstStyle/>
          <a:p>
            <a:endParaRPr/>
          </a:p>
        </p:txBody>
      </p:sp>
      <p:sp>
        <p:nvSpPr>
          <p:cNvPr id="131" name="object 60">
            <a:extLst>
              <a:ext uri="{FF2B5EF4-FFF2-40B4-BE49-F238E27FC236}">
                <a16:creationId xmlns:a16="http://schemas.microsoft.com/office/drawing/2014/main" id="{13DA55BB-16EB-D84E-AB20-8A4DB92778FC}"/>
              </a:ext>
            </a:extLst>
          </p:cNvPr>
          <p:cNvSpPr/>
          <p:nvPr/>
        </p:nvSpPr>
        <p:spPr>
          <a:xfrm>
            <a:off x="6161121" y="310537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D0D2E2"/>
          </a:solidFill>
        </p:spPr>
        <p:txBody>
          <a:bodyPr wrap="square" lIns="0" tIns="0" rIns="0" bIns="0" rtlCol="0"/>
          <a:lstStyle/>
          <a:p>
            <a:endParaRPr/>
          </a:p>
        </p:txBody>
      </p:sp>
      <p:sp>
        <p:nvSpPr>
          <p:cNvPr id="132" name="object 61">
            <a:extLst>
              <a:ext uri="{FF2B5EF4-FFF2-40B4-BE49-F238E27FC236}">
                <a16:creationId xmlns:a16="http://schemas.microsoft.com/office/drawing/2014/main" id="{A8C02047-0E28-744A-95B4-88608D0B7A5D}"/>
              </a:ext>
            </a:extLst>
          </p:cNvPr>
          <p:cNvSpPr/>
          <p:nvPr/>
        </p:nvSpPr>
        <p:spPr>
          <a:xfrm>
            <a:off x="7533990" y="3105371"/>
            <a:ext cx="1372870" cy="335280"/>
          </a:xfrm>
          <a:custGeom>
            <a:avLst/>
            <a:gdLst/>
            <a:ahLst/>
            <a:cxnLst/>
            <a:rect l="l" t="t" r="r" b="b"/>
            <a:pathLst>
              <a:path w="1372870" h="335279">
                <a:moveTo>
                  <a:pt x="0" y="335280"/>
                </a:moveTo>
                <a:lnTo>
                  <a:pt x="1372870" y="335280"/>
                </a:lnTo>
                <a:lnTo>
                  <a:pt x="1372870" y="0"/>
                </a:lnTo>
                <a:lnTo>
                  <a:pt x="0" y="0"/>
                </a:lnTo>
                <a:lnTo>
                  <a:pt x="0" y="335280"/>
                </a:lnTo>
                <a:close/>
              </a:path>
            </a:pathLst>
          </a:custGeom>
          <a:solidFill>
            <a:srgbClr val="D0D2E2"/>
          </a:solidFill>
        </p:spPr>
        <p:txBody>
          <a:bodyPr wrap="square" lIns="0" tIns="0" rIns="0" bIns="0" rtlCol="0"/>
          <a:lstStyle/>
          <a:p>
            <a:endParaRPr/>
          </a:p>
        </p:txBody>
      </p:sp>
      <p:sp>
        <p:nvSpPr>
          <p:cNvPr id="133" name="object 62">
            <a:extLst>
              <a:ext uri="{FF2B5EF4-FFF2-40B4-BE49-F238E27FC236}">
                <a16:creationId xmlns:a16="http://schemas.microsoft.com/office/drawing/2014/main" id="{9C44689B-1C84-1342-BB2A-0C7AA0EF94A6}"/>
              </a:ext>
            </a:extLst>
          </p:cNvPr>
          <p:cNvSpPr/>
          <p:nvPr/>
        </p:nvSpPr>
        <p:spPr>
          <a:xfrm>
            <a:off x="8906734" y="3105371"/>
            <a:ext cx="1325880" cy="335280"/>
          </a:xfrm>
          <a:custGeom>
            <a:avLst/>
            <a:gdLst/>
            <a:ahLst/>
            <a:cxnLst/>
            <a:rect l="l" t="t" r="r" b="b"/>
            <a:pathLst>
              <a:path w="1325879" h="335279">
                <a:moveTo>
                  <a:pt x="0" y="335280"/>
                </a:moveTo>
                <a:lnTo>
                  <a:pt x="1325372" y="335280"/>
                </a:lnTo>
                <a:lnTo>
                  <a:pt x="1325372" y="0"/>
                </a:lnTo>
                <a:lnTo>
                  <a:pt x="0" y="0"/>
                </a:lnTo>
                <a:lnTo>
                  <a:pt x="0" y="335280"/>
                </a:lnTo>
                <a:close/>
              </a:path>
            </a:pathLst>
          </a:custGeom>
          <a:solidFill>
            <a:srgbClr val="D0D2E2"/>
          </a:solidFill>
        </p:spPr>
        <p:txBody>
          <a:bodyPr wrap="square" lIns="0" tIns="0" rIns="0" bIns="0" rtlCol="0"/>
          <a:lstStyle/>
          <a:p>
            <a:endParaRPr/>
          </a:p>
        </p:txBody>
      </p:sp>
      <p:sp>
        <p:nvSpPr>
          <p:cNvPr id="134" name="object 63">
            <a:extLst>
              <a:ext uri="{FF2B5EF4-FFF2-40B4-BE49-F238E27FC236}">
                <a16:creationId xmlns:a16="http://schemas.microsoft.com/office/drawing/2014/main" id="{6FE9A3CC-6EC0-044F-904A-9DB2A3DBC13A}"/>
              </a:ext>
            </a:extLst>
          </p:cNvPr>
          <p:cNvSpPr/>
          <p:nvPr/>
        </p:nvSpPr>
        <p:spPr>
          <a:xfrm>
            <a:off x="10232105" y="3105371"/>
            <a:ext cx="1420495" cy="335280"/>
          </a:xfrm>
          <a:custGeom>
            <a:avLst/>
            <a:gdLst/>
            <a:ahLst/>
            <a:cxnLst/>
            <a:rect l="l" t="t" r="r" b="b"/>
            <a:pathLst>
              <a:path w="1420495" h="335279">
                <a:moveTo>
                  <a:pt x="0" y="335280"/>
                </a:moveTo>
                <a:lnTo>
                  <a:pt x="1420241" y="335280"/>
                </a:lnTo>
                <a:lnTo>
                  <a:pt x="1420241" y="0"/>
                </a:lnTo>
                <a:lnTo>
                  <a:pt x="0" y="0"/>
                </a:lnTo>
                <a:lnTo>
                  <a:pt x="0" y="335280"/>
                </a:lnTo>
                <a:close/>
              </a:path>
            </a:pathLst>
          </a:custGeom>
          <a:solidFill>
            <a:srgbClr val="D0D2E2"/>
          </a:solidFill>
        </p:spPr>
        <p:txBody>
          <a:bodyPr wrap="square" lIns="0" tIns="0" rIns="0" bIns="0" rtlCol="0"/>
          <a:lstStyle/>
          <a:p>
            <a:endParaRPr/>
          </a:p>
        </p:txBody>
      </p:sp>
      <p:sp>
        <p:nvSpPr>
          <p:cNvPr id="135" name="object 64">
            <a:extLst>
              <a:ext uri="{FF2B5EF4-FFF2-40B4-BE49-F238E27FC236}">
                <a16:creationId xmlns:a16="http://schemas.microsoft.com/office/drawing/2014/main" id="{6D25FD7E-13EB-0943-B6CC-92A8FD1A7409}"/>
              </a:ext>
            </a:extLst>
          </p:cNvPr>
          <p:cNvSpPr/>
          <p:nvPr/>
        </p:nvSpPr>
        <p:spPr>
          <a:xfrm>
            <a:off x="4788250" y="344065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36" name="object 65">
            <a:extLst>
              <a:ext uri="{FF2B5EF4-FFF2-40B4-BE49-F238E27FC236}">
                <a16:creationId xmlns:a16="http://schemas.microsoft.com/office/drawing/2014/main" id="{3F3E01B8-84A0-3F49-A316-20FD0FC95E2E}"/>
              </a:ext>
            </a:extLst>
          </p:cNvPr>
          <p:cNvSpPr/>
          <p:nvPr/>
        </p:nvSpPr>
        <p:spPr>
          <a:xfrm>
            <a:off x="6161121" y="344065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37" name="object 66">
            <a:extLst>
              <a:ext uri="{FF2B5EF4-FFF2-40B4-BE49-F238E27FC236}">
                <a16:creationId xmlns:a16="http://schemas.microsoft.com/office/drawing/2014/main" id="{C5D4ED56-4F43-D344-8688-F0B0B611F527}"/>
              </a:ext>
            </a:extLst>
          </p:cNvPr>
          <p:cNvSpPr/>
          <p:nvPr/>
        </p:nvSpPr>
        <p:spPr>
          <a:xfrm>
            <a:off x="7533990" y="344065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E9EAF0"/>
          </a:solidFill>
        </p:spPr>
        <p:txBody>
          <a:bodyPr wrap="square" lIns="0" tIns="0" rIns="0" bIns="0" rtlCol="0"/>
          <a:lstStyle/>
          <a:p>
            <a:endParaRPr/>
          </a:p>
        </p:txBody>
      </p:sp>
      <p:sp>
        <p:nvSpPr>
          <p:cNvPr id="138" name="object 67">
            <a:extLst>
              <a:ext uri="{FF2B5EF4-FFF2-40B4-BE49-F238E27FC236}">
                <a16:creationId xmlns:a16="http://schemas.microsoft.com/office/drawing/2014/main" id="{5C584926-63B6-1D4B-9115-E1213BFFDDC5}"/>
              </a:ext>
            </a:extLst>
          </p:cNvPr>
          <p:cNvSpPr/>
          <p:nvPr/>
        </p:nvSpPr>
        <p:spPr>
          <a:xfrm>
            <a:off x="8906734" y="344065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E9EAF0"/>
          </a:solidFill>
        </p:spPr>
        <p:txBody>
          <a:bodyPr wrap="square" lIns="0" tIns="0" rIns="0" bIns="0" rtlCol="0"/>
          <a:lstStyle/>
          <a:p>
            <a:endParaRPr/>
          </a:p>
        </p:txBody>
      </p:sp>
      <p:sp>
        <p:nvSpPr>
          <p:cNvPr id="139" name="object 68">
            <a:extLst>
              <a:ext uri="{FF2B5EF4-FFF2-40B4-BE49-F238E27FC236}">
                <a16:creationId xmlns:a16="http://schemas.microsoft.com/office/drawing/2014/main" id="{08CDFA1D-8FFA-8A48-96CC-122A6059CC25}"/>
              </a:ext>
            </a:extLst>
          </p:cNvPr>
          <p:cNvSpPr/>
          <p:nvPr/>
        </p:nvSpPr>
        <p:spPr>
          <a:xfrm>
            <a:off x="10232105" y="344065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E9EAF0"/>
          </a:solidFill>
        </p:spPr>
        <p:txBody>
          <a:bodyPr wrap="square" lIns="0" tIns="0" rIns="0" bIns="0" rtlCol="0"/>
          <a:lstStyle/>
          <a:p>
            <a:endParaRPr/>
          </a:p>
        </p:txBody>
      </p:sp>
      <p:sp>
        <p:nvSpPr>
          <p:cNvPr id="140" name="object 69">
            <a:extLst>
              <a:ext uri="{FF2B5EF4-FFF2-40B4-BE49-F238E27FC236}">
                <a16:creationId xmlns:a16="http://schemas.microsoft.com/office/drawing/2014/main" id="{0BDCE2AE-3C32-9949-8722-794033B0E932}"/>
              </a:ext>
            </a:extLst>
          </p:cNvPr>
          <p:cNvSpPr/>
          <p:nvPr/>
        </p:nvSpPr>
        <p:spPr>
          <a:xfrm>
            <a:off x="4788250" y="377593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41" name="object 70">
            <a:extLst>
              <a:ext uri="{FF2B5EF4-FFF2-40B4-BE49-F238E27FC236}">
                <a16:creationId xmlns:a16="http://schemas.microsoft.com/office/drawing/2014/main" id="{B9F67E5E-F783-6543-B5C2-EBF929AB25E7}"/>
              </a:ext>
            </a:extLst>
          </p:cNvPr>
          <p:cNvSpPr/>
          <p:nvPr/>
        </p:nvSpPr>
        <p:spPr>
          <a:xfrm>
            <a:off x="6161121" y="377593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42" name="object 71">
            <a:extLst>
              <a:ext uri="{FF2B5EF4-FFF2-40B4-BE49-F238E27FC236}">
                <a16:creationId xmlns:a16="http://schemas.microsoft.com/office/drawing/2014/main" id="{25B67DAE-FEB9-A04D-B010-F3706048810A}"/>
              </a:ext>
            </a:extLst>
          </p:cNvPr>
          <p:cNvSpPr/>
          <p:nvPr/>
        </p:nvSpPr>
        <p:spPr>
          <a:xfrm>
            <a:off x="7533990" y="377593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D0D2E2"/>
          </a:solidFill>
        </p:spPr>
        <p:txBody>
          <a:bodyPr wrap="square" lIns="0" tIns="0" rIns="0" bIns="0" rtlCol="0"/>
          <a:lstStyle/>
          <a:p>
            <a:endParaRPr/>
          </a:p>
        </p:txBody>
      </p:sp>
      <p:sp>
        <p:nvSpPr>
          <p:cNvPr id="143" name="object 72">
            <a:extLst>
              <a:ext uri="{FF2B5EF4-FFF2-40B4-BE49-F238E27FC236}">
                <a16:creationId xmlns:a16="http://schemas.microsoft.com/office/drawing/2014/main" id="{D373E7E6-1BD2-3748-BC5E-09A997D25F22}"/>
              </a:ext>
            </a:extLst>
          </p:cNvPr>
          <p:cNvSpPr/>
          <p:nvPr/>
        </p:nvSpPr>
        <p:spPr>
          <a:xfrm>
            <a:off x="8906734" y="377593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D0D2E2"/>
          </a:solidFill>
        </p:spPr>
        <p:txBody>
          <a:bodyPr wrap="square" lIns="0" tIns="0" rIns="0" bIns="0" rtlCol="0"/>
          <a:lstStyle/>
          <a:p>
            <a:endParaRPr/>
          </a:p>
        </p:txBody>
      </p:sp>
      <p:sp>
        <p:nvSpPr>
          <p:cNvPr id="144" name="object 73">
            <a:extLst>
              <a:ext uri="{FF2B5EF4-FFF2-40B4-BE49-F238E27FC236}">
                <a16:creationId xmlns:a16="http://schemas.microsoft.com/office/drawing/2014/main" id="{7AFD63F9-580F-794C-8F8E-528B94D92310}"/>
              </a:ext>
            </a:extLst>
          </p:cNvPr>
          <p:cNvSpPr/>
          <p:nvPr/>
        </p:nvSpPr>
        <p:spPr>
          <a:xfrm>
            <a:off x="10232105" y="377593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D0D2E2"/>
          </a:solidFill>
        </p:spPr>
        <p:txBody>
          <a:bodyPr wrap="square" lIns="0" tIns="0" rIns="0" bIns="0" rtlCol="0"/>
          <a:lstStyle/>
          <a:p>
            <a:endParaRPr/>
          </a:p>
        </p:txBody>
      </p:sp>
      <p:sp>
        <p:nvSpPr>
          <p:cNvPr id="146" name="object 74">
            <a:extLst>
              <a:ext uri="{FF2B5EF4-FFF2-40B4-BE49-F238E27FC236}">
                <a16:creationId xmlns:a16="http://schemas.microsoft.com/office/drawing/2014/main" id="{25B2E1DC-AE1F-B74F-8A85-0A4A9D9BE9B4}"/>
              </a:ext>
            </a:extLst>
          </p:cNvPr>
          <p:cNvSpPr/>
          <p:nvPr/>
        </p:nvSpPr>
        <p:spPr>
          <a:xfrm>
            <a:off x="4788250" y="411121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147" name="object 75">
            <a:extLst>
              <a:ext uri="{FF2B5EF4-FFF2-40B4-BE49-F238E27FC236}">
                <a16:creationId xmlns:a16="http://schemas.microsoft.com/office/drawing/2014/main" id="{DAFA8766-32E0-0945-A15A-1032B0F678AB}"/>
              </a:ext>
            </a:extLst>
          </p:cNvPr>
          <p:cNvSpPr/>
          <p:nvPr/>
        </p:nvSpPr>
        <p:spPr>
          <a:xfrm>
            <a:off x="6161121" y="411121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148" name="object 76">
            <a:extLst>
              <a:ext uri="{FF2B5EF4-FFF2-40B4-BE49-F238E27FC236}">
                <a16:creationId xmlns:a16="http://schemas.microsoft.com/office/drawing/2014/main" id="{4CE93129-0AC2-AF4F-9013-C9B191B1DA5D}"/>
              </a:ext>
            </a:extLst>
          </p:cNvPr>
          <p:cNvSpPr/>
          <p:nvPr/>
        </p:nvSpPr>
        <p:spPr>
          <a:xfrm>
            <a:off x="7533990" y="4111211"/>
            <a:ext cx="1372870" cy="335280"/>
          </a:xfrm>
          <a:custGeom>
            <a:avLst/>
            <a:gdLst/>
            <a:ahLst/>
            <a:cxnLst/>
            <a:rect l="l" t="t" r="r" b="b"/>
            <a:pathLst>
              <a:path w="1372870" h="335279">
                <a:moveTo>
                  <a:pt x="0" y="335280"/>
                </a:moveTo>
                <a:lnTo>
                  <a:pt x="1372870" y="335280"/>
                </a:lnTo>
                <a:lnTo>
                  <a:pt x="1372870" y="0"/>
                </a:lnTo>
                <a:lnTo>
                  <a:pt x="0" y="0"/>
                </a:lnTo>
                <a:lnTo>
                  <a:pt x="0" y="335280"/>
                </a:lnTo>
                <a:close/>
              </a:path>
            </a:pathLst>
          </a:custGeom>
          <a:solidFill>
            <a:srgbClr val="E9EAF0"/>
          </a:solidFill>
        </p:spPr>
        <p:txBody>
          <a:bodyPr wrap="square" lIns="0" tIns="0" rIns="0" bIns="0" rtlCol="0"/>
          <a:lstStyle/>
          <a:p>
            <a:endParaRPr/>
          </a:p>
        </p:txBody>
      </p:sp>
      <p:sp>
        <p:nvSpPr>
          <p:cNvPr id="149" name="object 77">
            <a:extLst>
              <a:ext uri="{FF2B5EF4-FFF2-40B4-BE49-F238E27FC236}">
                <a16:creationId xmlns:a16="http://schemas.microsoft.com/office/drawing/2014/main" id="{00E88197-BF29-844E-92C3-08713418F6F2}"/>
              </a:ext>
            </a:extLst>
          </p:cNvPr>
          <p:cNvSpPr/>
          <p:nvPr/>
        </p:nvSpPr>
        <p:spPr>
          <a:xfrm>
            <a:off x="8906734" y="4111211"/>
            <a:ext cx="1325880" cy="335280"/>
          </a:xfrm>
          <a:custGeom>
            <a:avLst/>
            <a:gdLst/>
            <a:ahLst/>
            <a:cxnLst/>
            <a:rect l="l" t="t" r="r" b="b"/>
            <a:pathLst>
              <a:path w="1325879" h="335279">
                <a:moveTo>
                  <a:pt x="0" y="335280"/>
                </a:moveTo>
                <a:lnTo>
                  <a:pt x="1325372" y="335280"/>
                </a:lnTo>
                <a:lnTo>
                  <a:pt x="1325372" y="0"/>
                </a:lnTo>
                <a:lnTo>
                  <a:pt x="0" y="0"/>
                </a:lnTo>
                <a:lnTo>
                  <a:pt x="0" y="335280"/>
                </a:lnTo>
                <a:close/>
              </a:path>
            </a:pathLst>
          </a:custGeom>
          <a:solidFill>
            <a:srgbClr val="E9EAF0"/>
          </a:solidFill>
        </p:spPr>
        <p:txBody>
          <a:bodyPr wrap="square" lIns="0" tIns="0" rIns="0" bIns="0" rtlCol="0"/>
          <a:lstStyle/>
          <a:p>
            <a:endParaRPr/>
          </a:p>
        </p:txBody>
      </p:sp>
      <p:sp>
        <p:nvSpPr>
          <p:cNvPr id="150" name="object 78">
            <a:extLst>
              <a:ext uri="{FF2B5EF4-FFF2-40B4-BE49-F238E27FC236}">
                <a16:creationId xmlns:a16="http://schemas.microsoft.com/office/drawing/2014/main" id="{AAE3C893-6D04-844B-A45B-750CDD7D23AB}"/>
              </a:ext>
            </a:extLst>
          </p:cNvPr>
          <p:cNvSpPr/>
          <p:nvPr/>
        </p:nvSpPr>
        <p:spPr>
          <a:xfrm>
            <a:off x="10232105" y="4111211"/>
            <a:ext cx="1420495" cy="335280"/>
          </a:xfrm>
          <a:custGeom>
            <a:avLst/>
            <a:gdLst/>
            <a:ahLst/>
            <a:cxnLst/>
            <a:rect l="l" t="t" r="r" b="b"/>
            <a:pathLst>
              <a:path w="1420495" h="335279">
                <a:moveTo>
                  <a:pt x="0" y="335280"/>
                </a:moveTo>
                <a:lnTo>
                  <a:pt x="1420241" y="335280"/>
                </a:lnTo>
                <a:lnTo>
                  <a:pt x="1420241" y="0"/>
                </a:lnTo>
                <a:lnTo>
                  <a:pt x="0" y="0"/>
                </a:lnTo>
                <a:lnTo>
                  <a:pt x="0" y="335280"/>
                </a:lnTo>
                <a:close/>
              </a:path>
            </a:pathLst>
          </a:custGeom>
          <a:solidFill>
            <a:srgbClr val="E9EAF0"/>
          </a:solidFill>
        </p:spPr>
        <p:txBody>
          <a:bodyPr wrap="square" lIns="0" tIns="0" rIns="0" bIns="0" rtlCol="0"/>
          <a:lstStyle/>
          <a:p>
            <a:endParaRPr/>
          </a:p>
        </p:txBody>
      </p:sp>
      <p:sp>
        <p:nvSpPr>
          <p:cNvPr id="151" name="object 79">
            <a:extLst>
              <a:ext uri="{FF2B5EF4-FFF2-40B4-BE49-F238E27FC236}">
                <a16:creationId xmlns:a16="http://schemas.microsoft.com/office/drawing/2014/main" id="{70EF84D0-9A13-9441-8098-EA907C64E6C8}"/>
              </a:ext>
            </a:extLst>
          </p:cNvPr>
          <p:cNvSpPr/>
          <p:nvPr/>
        </p:nvSpPr>
        <p:spPr>
          <a:xfrm>
            <a:off x="4788250" y="444649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D0D2E2"/>
          </a:solidFill>
        </p:spPr>
        <p:txBody>
          <a:bodyPr wrap="square" lIns="0" tIns="0" rIns="0" bIns="0" rtlCol="0"/>
          <a:lstStyle/>
          <a:p>
            <a:endParaRPr/>
          </a:p>
        </p:txBody>
      </p:sp>
      <p:sp>
        <p:nvSpPr>
          <p:cNvPr id="152" name="object 80">
            <a:extLst>
              <a:ext uri="{FF2B5EF4-FFF2-40B4-BE49-F238E27FC236}">
                <a16:creationId xmlns:a16="http://schemas.microsoft.com/office/drawing/2014/main" id="{D6E1944A-AE78-B745-BD60-F022710EF48D}"/>
              </a:ext>
            </a:extLst>
          </p:cNvPr>
          <p:cNvSpPr/>
          <p:nvPr/>
        </p:nvSpPr>
        <p:spPr>
          <a:xfrm>
            <a:off x="6161121" y="444649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D0D2E2"/>
          </a:solidFill>
        </p:spPr>
        <p:txBody>
          <a:bodyPr wrap="square" lIns="0" tIns="0" rIns="0" bIns="0" rtlCol="0"/>
          <a:lstStyle/>
          <a:p>
            <a:endParaRPr/>
          </a:p>
        </p:txBody>
      </p:sp>
      <p:sp>
        <p:nvSpPr>
          <p:cNvPr id="153" name="object 81">
            <a:extLst>
              <a:ext uri="{FF2B5EF4-FFF2-40B4-BE49-F238E27FC236}">
                <a16:creationId xmlns:a16="http://schemas.microsoft.com/office/drawing/2014/main" id="{29A67CB5-CEAB-5045-A929-9B602FE00F68}"/>
              </a:ext>
            </a:extLst>
          </p:cNvPr>
          <p:cNvSpPr/>
          <p:nvPr/>
        </p:nvSpPr>
        <p:spPr>
          <a:xfrm>
            <a:off x="7533990" y="4446491"/>
            <a:ext cx="1372870" cy="335280"/>
          </a:xfrm>
          <a:custGeom>
            <a:avLst/>
            <a:gdLst/>
            <a:ahLst/>
            <a:cxnLst/>
            <a:rect l="l" t="t" r="r" b="b"/>
            <a:pathLst>
              <a:path w="1372870" h="335279">
                <a:moveTo>
                  <a:pt x="0" y="335280"/>
                </a:moveTo>
                <a:lnTo>
                  <a:pt x="1372870" y="335280"/>
                </a:lnTo>
                <a:lnTo>
                  <a:pt x="1372870" y="0"/>
                </a:lnTo>
                <a:lnTo>
                  <a:pt x="0" y="0"/>
                </a:lnTo>
                <a:lnTo>
                  <a:pt x="0" y="335280"/>
                </a:lnTo>
                <a:close/>
              </a:path>
            </a:pathLst>
          </a:custGeom>
          <a:solidFill>
            <a:srgbClr val="D0D2E2"/>
          </a:solidFill>
        </p:spPr>
        <p:txBody>
          <a:bodyPr wrap="square" lIns="0" tIns="0" rIns="0" bIns="0" rtlCol="0"/>
          <a:lstStyle/>
          <a:p>
            <a:endParaRPr/>
          </a:p>
        </p:txBody>
      </p:sp>
      <p:sp>
        <p:nvSpPr>
          <p:cNvPr id="154" name="object 82">
            <a:extLst>
              <a:ext uri="{FF2B5EF4-FFF2-40B4-BE49-F238E27FC236}">
                <a16:creationId xmlns:a16="http://schemas.microsoft.com/office/drawing/2014/main" id="{585286BA-12F6-D04D-995D-C4C1A59DE360}"/>
              </a:ext>
            </a:extLst>
          </p:cNvPr>
          <p:cNvSpPr/>
          <p:nvPr/>
        </p:nvSpPr>
        <p:spPr>
          <a:xfrm>
            <a:off x="8906734" y="4446491"/>
            <a:ext cx="1325880" cy="335280"/>
          </a:xfrm>
          <a:custGeom>
            <a:avLst/>
            <a:gdLst/>
            <a:ahLst/>
            <a:cxnLst/>
            <a:rect l="l" t="t" r="r" b="b"/>
            <a:pathLst>
              <a:path w="1325879" h="335279">
                <a:moveTo>
                  <a:pt x="0" y="335280"/>
                </a:moveTo>
                <a:lnTo>
                  <a:pt x="1325372" y="335280"/>
                </a:lnTo>
                <a:lnTo>
                  <a:pt x="1325372" y="0"/>
                </a:lnTo>
                <a:lnTo>
                  <a:pt x="0" y="0"/>
                </a:lnTo>
                <a:lnTo>
                  <a:pt x="0" y="335280"/>
                </a:lnTo>
                <a:close/>
              </a:path>
            </a:pathLst>
          </a:custGeom>
          <a:solidFill>
            <a:srgbClr val="D0D2E2"/>
          </a:solidFill>
        </p:spPr>
        <p:txBody>
          <a:bodyPr wrap="square" lIns="0" tIns="0" rIns="0" bIns="0" rtlCol="0"/>
          <a:lstStyle/>
          <a:p>
            <a:endParaRPr/>
          </a:p>
        </p:txBody>
      </p:sp>
      <p:sp>
        <p:nvSpPr>
          <p:cNvPr id="155" name="object 83">
            <a:extLst>
              <a:ext uri="{FF2B5EF4-FFF2-40B4-BE49-F238E27FC236}">
                <a16:creationId xmlns:a16="http://schemas.microsoft.com/office/drawing/2014/main" id="{770968CC-E885-C44A-83EC-3AE4CD856867}"/>
              </a:ext>
            </a:extLst>
          </p:cNvPr>
          <p:cNvSpPr/>
          <p:nvPr/>
        </p:nvSpPr>
        <p:spPr>
          <a:xfrm>
            <a:off x="10232105" y="4446491"/>
            <a:ext cx="1420495" cy="335280"/>
          </a:xfrm>
          <a:custGeom>
            <a:avLst/>
            <a:gdLst/>
            <a:ahLst/>
            <a:cxnLst/>
            <a:rect l="l" t="t" r="r" b="b"/>
            <a:pathLst>
              <a:path w="1420495" h="335279">
                <a:moveTo>
                  <a:pt x="0" y="335280"/>
                </a:moveTo>
                <a:lnTo>
                  <a:pt x="1420241" y="335280"/>
                </a:lnTo>
                <a:lnTo>
                  <a:pt x="1420241" y="0"/>
                </a:lnTo>
                <a:lnTo>
                  <a:pt x="0" y="0"/>
                </a:lnTo>
                <a:lnTo>
                  <a:pt x="0" y="335280"/>
                </a:lnTo>
                <a:close/>
              </a:path>
            </a:pathLst>
          </a:custGeom>
          <a:solidFill>
            <a:srgbClr val="D0D2E2"/>
          </a:solidFill>
        </p:spPr>
        <p:txBody>
          <a:bodyPr wrap="square" lIns="0" tIns="0" rIns="0" bIns="0" rtlCol="0"/>
          <a:lstStyle/>
          <a:p>
            <a:endParaRPr/>
          </a:p>
        </p:txBody>
      </p:sp>
      <p:sp>
        <p:nvSpPr>
          <p:cNvPr id="156" name="object 84">
            <a:extLst>
              <a:ext uri="{FF2B5EF4-FFF2-40B4-BE49-F238E27FC236}">
                <a16:creationId xmlns:a16="http://schemas.microsoft.com/office/drawing/2014/main" id="{203B7182-BEF4-9A49-BD6E-AD50A05FFDD4}"/>
              </a:ext>
            </a:extLst>
          </p:cNvPr>
          <p:cNvSpPr/>
          <p:nvPr/>
        </p:nvSpPr>
        <p:spPr>
          <a:xfrm>
            <a:off x="4788250" y="478172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57" name="object 85">
            <a:extLst>
              <a:ext uri="{FF2B5EF4-FFF2-40B4-BE49-F238E27FC236}">
                <a16:creationId xmlns:a16="http://schemas.microsoft.com/office/drawing/2014/main" id="{29D728BC-19CA-524B-9CF7-6322E5CEF588}"/>
              </a:ext>
            </a:extLst>
          </p:cNvPr>
          <p:cNvSpPr/>
          <p:nvPr/>
        </p:nvSpPr>
        <p:spPr>
          <a:xfrm>
            <a:off x="6161121" y="478172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E9EAF0"/>
          </a:solidFill>
        </p:spPr>
        <p:txBody>
          <a:bodyPr wrap="square" lIns="0" tIns="0" rIns="0" bIns="0" rtlCol="0"/>
          <a:lstStyle/>
          <a:p>
            <a:endParaRPr/>
          </a:p>
        </p:txBody>
      </p:sp>
      <p:sp>
        <p:nvSpPr>
          <p:cNvPr id="158" name="object 86">
            <a:extLst>
              <a:ext uri="{FF2B5EF4-FFF2-40B4-BE49-F238E27FC236}">
                <a16:creationId xmlns:a16="http://schemas.microsoft.com/office/drawing/2014/main" id="{91459A5F-975D-6248-9A49-F593BD84FA22}"/>
              </a:ext>
            </a:extLst>
          </p:cNvPr>
          <p:cNvSpPr/>
          <p:nvPr/>
        </p:nvSpPr>
        <p:spPr>
          <a:xfrm>
            <a:off x="7533990" y="478172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E9EAF0"/>
          </a:solidFill>
        </p:spPr>
        <p:txBody>
          <a:bodyPr wrap="square" lIns="0" tIns="0" rIns="0" bIns="0" rtlCol="0"/>
          <a:lstStyle/>
          <a:p>
            <a:endParaRPr/>
          </a:p>
        </p:txBody>
      </p:sp>
      <p:sp>
        <p:nvSpPr>
          <p:cNvPr id="159" name="object 87">
            <a:extLst>
              <a:ext uri="{FF2B5EF4-FFF2-40B4-BE49-F238E27FC236}">
                <a16:creationId xmlns:a16="http://schemas.microsoft.com/office/drawing/2014/main" id="{97A20373-7B33-F24A-A528-7B9E50120333}"/>
              </a:ext>
            </a:extLst>
          </p:cNvPr>
          <p:cNvSpPr/>
          <p:nvPr/>
        </p:nvSpPr>
        <p:spPr>
          <a:xfrm>
            <a:off x="8906734" y="478172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E9EAF0"/>
          </a:solidFill>
        </p:spPr>
        <p:txBody>
          <a:bodyPr wrap="square" lIns="0" tIns="0" rIns="0" bIns="0" rtlCol="0"/>
          <a:lstStyle/>
          <a:p>
            <a:endParaRPr/>
          </a:p>
        </p:txBody>
      </p:sp>
      <p:sp>
        <p:nvSpPr>
          <p:cNvPr id="160" name="object 88">
            <a:extLst>
              <a:ext uri="{FF2B5EF4-FFF2-40B4-BE49-F238E27FC236}">
                <a16:creationId xmlns:a16="http://schemas.microsoft.com/office/drawing/2014/main" id="{31362488-8C75-AC4F-B680-4C4DE5EC9241}"/>
              </a:ext>
            </a:extLst>
          </p:cNvPr>
          <p:cNvSpPr/>
          <p:nvPr/>
        </p:nvSpPr>
        <p:spPr>
          <a:xfrm>
            <a:off x="10232105" y="478172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E9EAF0"/>
          </a:solidFill>
        </p:spPr>
        <p:txBody>
          <a:bodyPr wrap="square" lIns="0" tIns="0" rIns="0" bIns="0" rtlCol="0"/>
          <a:lstStyle/>
          <a:p>
            <a:endParaRPr/>
          </a:p>
        </p:txBody>
      </p:sp>
      <p:sp>
        <p:nvSpPr>
          <p:cNvPr id="161" name="object 89">
            <a:extLst>
              <a:ext uri="{FF2B5EF4-FFF2-40B4-BE49-F238E27FC236}">
                <a16:creationId xmlns:a16="http://schemas.microsoft.com/office/drawing/2014/main" id="{9190BBAA-1213-C647-866D-B26EAE86E9BF}"/>
              </a:ext>
            </a:extLst>
          </p:cNvPr>
          <p:cNvSpPr/>
          <p:nvPr/>
        </p:nvSpPr>
        <p:spPr>
          <a:xfrm>
            <a:off x="4788250" y="511700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62" name="object 90">
            <a:extLst>
              <a:ext uri="{FF2B5EF4-FFF2-40B4-BE49-F238E27FC236}">
                <a16:creationId xmlns:a16="http://schemas.microsoft.com/office/drawing/2014/main" id="{6EF4A076-0D60-EB41-822A-8C0E8025DB2C}"/>
              </a:ext>
            </a:extLst>
          </p:cNvPr>
          <p:cNvSpPr/>
          <p:nvPr/>
        </p:nvSpPr>
        <p:spPr>
          <a:xfrm>
            <a:off x="6161121" y="511700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63" name="object 91">
            <a:extLst>
              <a:ext uri="{FF2B5EF4-FFF2-40B4-BE49-F238E27FC236}">
                <a16:creationId xmlns:a16="http://schemas.microsoft.com/office/drawing/2014/main" id="{AB033A26-705F-B541-AEED-E0CE103F2FC4}"/>
              </a:ext>
            </a:extLst>
          </p:cNvPr>
          <p:cNvSpPr/>
          <p:nvPr/>
        </p:nvSpPr>
        <p:spPr>
          <a:xfrm>
            <a:off x="7533990" y="511700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D0D2E2"/>
          </a:solidFill>
        </p:spPr>
        <p:txBody>
          <a:bodyPr wrap="square" lIns="0" tIns="0" rIns="0" bIns="0" rtlCol="0"/>
          <a:lstStyle/>
          <a:p>
            <a:endParaRPr/>
          </a:p>
        </p:txBody>
      </p:sp>
      <p:sp>
        <p:nvSpPr>
          <p:cNvPr id="164" name="object 92">
            <a:extLst>
              <a:ext uri="{FF2B5EF4-FFF2-40B4-BE49-F238E27FC236}">
                <a16:creationId xmlns:a16="http://schemas.microsoft.com/office/drawing/2014/main" id="{06BDCEC5-CE64-3D49-9CE8-8906E23FB7CD}"/>
              </a:ext>
            </a:extLst>
          </p:cNvPr>
          <p:cNvSpPr/>
          <p:nvPr/>
        </p:nvSpPr>
        <p:spPr>
          <a:xfrm>
            <a:off x="8906734" y="511700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D0D2E2"/>
          </a:solidFill>
        </p:spPr>
        <p:txBody>
          <a:bodyPr wrap="square" lIns="0" tIns="0" rIns="0" bIns="0" rtlCol="0"/>
          <a:lstStyle/>
          <a:p>
            <a:endParaRPr/>
          </a:p>
        </p:txBody>
      </p:sp>
      <p:sp>
        <p:nvSpPr>
          <p:cNvPr id="165" name="object 93">
            <a:extLst>
              <a:ext uri="{FF2B5EF4-FFF2-40B4-BE49-F238E27FC236}">
                <a16:creationId xmlns:a16="http://schemas.microsoft.com/office/drawing/2014/main" id="{C3FC0A34-0B66-284E-85A0-3E42AE480425}"/>
              </a:ext>
            </a:extLst>
          </p:cNvPr>
          <p:cNvSpPr/>
          <p:nvPr/>
        </p:nvSpPr>
        <p:spPr>
          <a:xfrm>
            <a:off x="10232105" y="511700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D0D2E2"/>
          </a:solidFill>
        </p:spPr>
        <p:txBody>
          <a:bodyPr wrap="square" lIns="0" tIns="0" rIns="0" bIns="0" rtlCol="0"/>
          <a:lstStyle/>
          <a:p>
            <a:endParaRPr/>
          </a:p>
        </p:txBody>
      </p:sp>
      <p:sp>
        <p:nvSpPr>
          <p:cNvPr id="166" name="object 94">
            <a:extLst>
              <a:ext uri="{FF2B5EF4-FFF2-40B4-BE49-F238E27FC236}">
                <a16:creationId xmlns:a16="http://schemas.microsoft.com/office/drawing/2014/main" id="{A5824E6B-973C-8C47-B6CF-049FFF6A7BE8}"/>
              </a:ext>
            </a:extLst>
          </p:cNvPr>
          <p:cNvSpPr/>
          <p:nvPr/>
        </p:nvSpPr>
        <p:spPr>
          <a:xfrm>
            <a:off x="4788250" y="5452280"/>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167" name="object 95">
            <a:extLst>
              <a:ext uri="{FF2B5EF4-FFF2-40B4-BE49-F238E27FC236}">
                <a16:creationId xmlns:a16="http://schemas.microsoft.com/office/drawing/2014/main" id="{6928C73E-E340-DA45-9CB6-0274EEB184DA}"/>
              </a:ext>
            </a:extLst>
          </p:cNvPr>
          <p:cNvSpPr/>
          <p:nvPr/>
        </p:nvSpPr>
        <p:spPr>
          <a:xfrm>
            <a:off x="6161121" y="5452280"/>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168" name="object 96">
            <a:extLst>
              <a:ext uri="{FF2B5EF4-FFF2-40B4-BE49-F238E27FC236}">
                <a16:creationId xmlns:a16="http://schemas.microsoft.com/office/drawing/2014/main" id="{D85E0E0E-676B-F34A-B286-7B5A9504BDD7}"/>
              </a:ext>
            </a:extLst>
          </p:cNvPr>
          <p:cNvSpPr/>
          <p:nvPr/>
        </p:nvSpPr>
        <p:spPr>
          <a:xfrm>
            <a:off x="7533990" y="5452280"/>
            <a:ext cx="1372870" cy="335280"/>
          </a:xfrm>
          <a:custGeom>
            <a:avLst/>
            <a:gdLst/>
            <a:ahLst/>
            <a:cxnLst/>
            <a:rect l="l" t="t" r="r" b="b"/>
            <a:pathLst>
              <a:path w="1372870" h="335279">
                <a:moveTo>
                  <a:pt x="0" y="335280"/>
                </a:moveTo>
                <a:lnTo>
                  <a:pt x="1372870" y="335280"/>
                </a:lnTo>
                <a:lnTo>
                  <a:pt x="1372870" y="0"/>
                </a:lnTo>
                <a:lnTo>
                  <a:pt x="0" y="0"/>
                </a:lnTo>
                <a:lnTo>
                  <a:pt x="0" y="335280"/>
                </a:lnTo>
                <a:close/>
              </a:path>
            </a:pathLst>
          </a:custGeom>
          <a:solidFill>
            <a:srgbClr val="E9EAF0"/>
          </a:solidFill>
        </p:spPr>
        <p:txBody>
          <a:bodyPr wrap="square" lIns="0" tIns="0" rIns="0" bIns="0" rtlCol="0"/>
          <a:lstStyle/>
          <a:p>
            <a:endParaRPr/>
          </a:p>
        </p:txBody>
      </p:sp>
      <p:sp>
        <p:nvSpPr>
          <p:cNvPr id="169" name="object 97">
            <a:extLst>
              <a:ext uri="{FF2B5EF4-FFF2-40B4-BE49-F238E27FC236}">
                <a16:creationId xmlns:a16="http://schemas.microsoft.com/office/drawing/2014/main" id="{C0DFDC07-1B77-8F4B-83BE-8DB15EC312E9}"/>
              </a:ext>
            </a:extLst>
          </p:cNvPr>
          <p:cNvSpPr/>
          <p:nvPr/>
        </p:nvSpPr>
        <p:spPr>
          <a:xfrm>
            <a:off x="8906734" y="5452280"/>
            <a:ext cx="1325880" cy="335280"/>
          </a:xfrm>
          <a:custGeom>
            <a:avLst/>
            <a:gdLst/>
            <a:ahLst/>
            <a:cxnLst/>
            <a:rect l="l" t="t" r="r" b="b"/>
            <a:pathLst>
              <a:path w="1325879" h="335279">
                <a:moveTo>
                  <a:pt x="0" y="335280"/>
                </a:moveTo>
                <a:lnTo>
                  <a:pt x="1325372" y="335280"/>
                </a:lnTo>
                <a:lnTo>
                  <a:pt x="1325372" y="0"/>
                </a:lnTo>
                <a:lnTo>
                  <a:pt x="0" y="0"/>
                </a:lnTo>
                <a:lnTo>
                  <a:pt x="0" y="335280"/>
                </a:lnTo>
                <a:close/>
              </a:path>
            </a:pathLst>
          </a:custGeom>
          <a:solidFill>
            <a:srgbClr val="E9EAF0"/>
          </a:solidFill>
        </p:spPr>
        <p:txBody>
          <a:bodyPr wrap="square" lIns="0" tIns="0" rIns="0" bIns="0" rtlCol="0"/>
          <a:lstStyle/>
          <a:p>
            <a:endParaRPr/>
          </a:p>
        </p:txBody>
      </p:sp>
      <p:sp>
        <p:nvSpPr>
          <p:cNvPr id="170" name="object 98">
            <a:extLst>
              <a:ext uri="{FF2B5EF4-FFF2-40B4-BE49-F238E27FC236}">
                <a16:creationId xmlns:a16="http://schemas.microsoft.com/office/drawing/2014/main" id="{BB0A27AC-63A2-5F47-B05E-81D159B9AE14}"/>
              </a:ext>
            </a:extLst>
          </p:cNvPr>
          <p:cNvSpPr/>
          <p:nvPr/>
        </p:nvSpPr>
        <p:spPr>
          <a:xfrm>
            <a:off x="10232105" y="5452280"/>
            <a:ext cx="1420495" cy="335280"/>
          </a:xfrm>
          <a:custGeom>
            <a:avLst/>
            <a:gdLst/>
            <a:ahLst/>
            <a:cxnLst/>
            <a:rect l="l" t="t" r="r" b="b"/>
            <a:pathLst>
              <a:path w="1420495" h="335279">
                <a:moveTo>
                  <a:pt x="0" y="335280"/>
                </a:moveTo>
                <a:lnTo>
                  <a:pt x="1420241" y="335280"/>
                </a:lnTo>
                <a:lnTo>
                  <a:pt x="1420241" y="0"/>
                </a:lnTo>
                <a:lnTo>
                  <a:pt x="0" y="0"/>
                </a:lnTo>
                <a:lnTo>
                  <a:pt x="0" y="335280"/>
                </a:lnTo>
                <a:close/>
              </a:path>
            </a:pathLst>
          </a:custGeom>
          <a:solidFill>
            <a:srgbClr val="E9EAF0"/>
          </a:solidFill>
        </p:spPr>
        <p:txBody>
          <a:bodyPr wrap="square" lIns="0" tIns="0" rIns="0" bIns="0" rtlCol="0"/>
          <a:lstStyle/>
          <a:p>
            <a:endParaRPr/>
          </a:p>
        </p:txBody>
      </p:sp>
      <p:sp>
        <p:nvSpPr>
          <p:cNvPr id="171" name="object 99">
            <a:extLst>
              <a:ext uri="{FF2B5EF4-FFF2-40B4-BE49-F238E27FC236}">
                <a16:creationId xmlns:a16="http://schemas.microsoft.com/office/drawing/2014/main" id="{D2741A92-DCBC-884F-AD49-147186D90069}"/>
              </a:ext>
            </a:extLst>
          </p:cNvPr>
          <p:cNvSpPr/>
          <p:nvPr/>
        </p:nvSpPr>
        <p:spPr>
          <a:xfrm>
            <a:off x="4788250" y="578756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72" name="object 100">
            <a:extLst>
              <a:ext uri="{FF2B5EF4-FFF2-40B4-BE49-F238E27FC236}">
                <a16:creationId xmlns:a16="http://schemas.microsoft.com/office/drawing/2014/main" id="{E18DBD8B-A5AF-A84F-BB55-2F0F64044251}"/>
              </a:ext>
            </a:extLst>
          </p:cNvPr>
          <p:cNvSpPr/>
          <p:nvPr/>
        </p:nvSpPr>
        <p:spPr>
          <a:xfrm>
            <a:off x="6161121" y="5787560"/>
            <a:ext cx="1372870" cy="335280"/>
          </a:xfrm>
          <a:custGeom>
            <a:avLst/>
            <a:gdLst/>
            <a:ahLst/>
            <a:cxnLst/>
            <a:rect l="l" t="t" r="r" b="b"/>
            <a:pathLst>
              <a:path w="1372870" h="335279">
                <a:moveTo>
                  <a:pt x="0" y="335279"/>
                </a:moveTo>
                <a:lnTo>
                  <a:pt x="1372869" y="335279"/>
                </a:lnTo>
                <a:lnTo>
                  <a:pt x="1372869" y="0"/>
                </a:lnTo>
                <a:lnTo>
                  <a:pt x="0" y="0"/>
                </a:lnTo>
                <a:lnTo>
                  <a:pt x="0" y="335279"/>
                </a:lnTo>
                <a:close/>
              </a:path>
            </a:pathLst>
          </a:custGeom>
          <a:solidFill>
            <a:srgbClr val="D0D2E2"/>
          </a:solidFill>
        </p:spPr>
        <p:txBody>
          <a:bodyPr wrap="square" lIns="0" tIns="0" rIns="0" bIns="0" rtlCol="0"/>
          <a:lstStyle/>
          <a:p>
            <a:endParaRPr/>
          </a:p>
        </p:txBody>
      </p:sp>
      <p:sp>
        <p:nvSpPr>
          <p:cNvPr id="173" name="object 101">
            <a:extLst>
              <a:ext uri="{FF2B5EF4-FFF2-40B4-BE49-F238E27FC236}">
                <a16:creationId xmlns:a16="http://schemas.microsoft.com/office/drawing/2014/main" id="{C9AE50A7-EDD9-E44E-B8F9-4FE2C2FBE071}"/>
              </a:ext>
            </a:extLst>
          </p:cNvPr>
          <p:cNvSpPr/>
          <p:nvPr/>
        </p:nvSpPr>
        <p:spPr>
          <a:xfrm>
            <a:off x="7533990" y="5787560"/>
            <a:ext cx="1372870" cy="335280"/>
          </a:xfrm>
          <a:custGeom>
            <a:avLst/>
            <a:gdLst/>
            <a:ahLst/>
            <a:cxnLst/>
            <a:rect l="l" t="t" r="r" b="b"/>
            <a:pathLst>
              <a:path w="1372870" h="335279">
                <a:moveTo>
                  <a:pt x="0" y="335279"/>
                </a:moveTo>
                <a:lnTo>
                  <a:pt x="1372870" y="335279"/>
                </a:lnTo>
                <a:lnTo>
                  <a:pt x="1372870" y="0"/>
                </a:lnTo>
                <a:lnTo>
                  <a:pt x="0" y="0"/>
                </a:lnTo>
                <a:lnTo>
                  <a:pt x="0" y="335279"/>
                </a:lnTo>
                <a:close/>
              </a:path>
            </a:pathLst>
          </a:custGeom>
          <a:solidFill>
            <a:srgbClr val="D0D2E2"/>
          </a:solidFill>
        </p:spPr>
        <p:txBody>
          <a:bodyPr wrap="square" lIns="0" tIns="0" rIns="0" bIns="0" rtlCol="0"/>
          <a:lstStyle/>
          <a:p>
            <a:endParaRPr/>
          </a:p>
        </p:txBody>
      </p:sp>
      <p:sp>
        <p:nvSpPr>
          <p:cNvPr id="174" name="object 102">
            <a:extLst>
              <a:ext uri="{FF2B5EF4-FFF2-40B4-BE49-F238E27FC236}">
                <a16:creationId xmlns:a16="http://schemas.microsoft.com/office/drawing/2014/main" id="{DC9C7CDF-4058-C845-837F-5A14EB6327B2}"/>
              </a:ext>
            </a:extLst>
          </p:cNvPr>
          <p:cNvSpPr/>
          <p:nvPr/>
        </p:nvSpPr>
        <p:spPr>
          <a:xfrm>
            <a:off x="8906734" y="5787560"/>
            <a:ext cx="1325880" cy="335280"/>
          </a:xfrm>
          <a:custGeom>
            <a:avLst/>
            <a:gdLst/>
            <a:ahLst/>
            <a:cxnLst/>
            <a:rect l="l" t="t" r="r" b="b"/>
            <a:pathLst>
              <a:path w="1325879" h="335279">
                <a:moveTo>
                  <a:pt x="0" y="335279"/>
                </a:moveTo>
                <a:lnTo>
                  <a:pt x="1325372" y="335279"/>
                </a:lnTo>
                <a:lnTo>
                  <a:pt x="1325372" y="0"/>
                </a:lnTo>
                <a:lnTo>
                  <a:pt x="0" y="0"/>
                </a:lnTo>
                <a:lnTo>
                  <a:pt x="0" y="335279"/>
                </a:lnTo>
                <a:close/>
              </a:path>
            </a:pathLst>
          </a:custGeom>
          <a:solidFill>
            <a:srgbClr val="D0D2E2"/>
          </a:solidFill>
        </p:spPr>
        <p:txBody>
          <a:bodyPr wrap="square" lIns="0" tIns="0" rIns="0" bIns="0" rtlCol="0"/>
          <a:lstStyle/>
          <a:p>
            <a:endParaRPr/>
          </a:p>
        </p:txBody>
      </p:sp>
      <p:sp>
        <p:nvSpPr>
          <p:cNvPr id="175" name="object 103">
            <a:extLst>
              <a:ext uri="{FF2B5EF4-FFF2-40B4-BE49-F238E27FC236}">
                <a16:creationId xmlns:a16="http://schemas.microsoft.com/office/drawing/2014/main" id="{8ECD8065-4B11-B84F-92EB-646895C1CBDB}"/>
              </a:ext>
            </a:extLst>
          </p:cNvPr>
          <p:cNvSpPr/>
          <p:nvPr/>
        </p:nvSpPr>
        <p:spPr>
          <a:xfrm>
            <a:off x="10232105" y="5787560"/>
            <a:ext cx="1420495" cy="335280"/>
          </a:xfrm>
          <a:custGeom>
            <a:avLst/>
            <a:gdLst/>
            <a:ahLst/>
            <a:cxnLst/>
            <a:rect l="l" t="t" r="r" b="b"/>
            <a:pathLst>
              <a:path w="1420495" h="335279">
                <a:moveTo>
                  <a:pt x="0" y="335279"/>
                </a:moveTo>
                <a:lnTo>
                  <a:pt x="1420241" y="335279"/>
                </a:lnTo>
                <a:lnTo>
                  <a:pt x="1420241" y="0"/>
                </a:lnTo>
                <a:lnTo>
                  <a:pt x="0" y="0"/>
                </a:lnTo>
                <a:lnTo>
                  <a:pt x="0" y="335279"/>
                </a:lnTo>
                <a:close/>
              </a:path>
            </a:pathLst>
          </a:custGeom>
          <a:solidFill>
            <a:srgbClr val="D0D2E2"/>
          </a:solidFill>
        </p:spPr>
        <p:txBody>
          <a:bodyPr wrap="square" lIns="0" tIns="0" rIns="0" bIns="0" rtlCol="0"/>
          <a:lstStyle/>
          <a:p>
            <a:endParaRPr/>
          </a:p>
        </p:txBody>
      </p:sp>
      <p:sp>
        <p:nvSpPr>
          <p:cNvPr id="176" name="object 104">
            <a:extLst>
              <a:ext uri="{FF2B5EF4-FFF2-40B4-BE49-F238E27FC236}">
                <a16:creationId xmlns:a16="http://schemas.microsoft.com/office/drawing/2014/main" id="{A5DAA758-3169-0441-866E-BE95C594AD32}"/>
              </a:ext>
            </a:extLst>
          </p:cNvPr>
          <p:cNvSpPr/>
          <p:nvPr/>
        </p:nvSpPr>
        <p:spPr>
          <a:xfrm>
            <a:off x="6161121"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77" name="object 105">
            <a:extLst>
              <a:ext uri="{FF2B5EF4-FFF2-40B4-BE49-F238E27FC236}">
                <a16:creationId xmlns:a16="http://schemas.microsoft.com/office/drawing/2014/main" id="{E673F33E-A824-A244-B77D-EBEE9EFF33BB}"/>
              </a:ext>
            </a:extLst>
          </p:cNvPr>
          <p:cNvSpPr/>
          <p:nvPr/>
        </p:nvSpPr>
        <p:spPr>
          <a:xfrm>
            <a:off x="7533990"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78" name="object 106">
            <a:extLst>
              <a:ext uri="{FF2B5EF4-FFF2-40B4-BE49-F238E27FC236}">
                <a16:creationId xmlns:a16="http://schemas.microsoft.com/office/drawing/2014/main" id="{B8A3266C-C513-F849-8107-F6B9D54F858F}"/>
              </a:ext>
            </a:extLst>
          </p:cNvPr>
          <p:cNvSpPr/>
          <p:nvPr/>
        </p:nvSpPr>
        <p:spPr>
          <a:xfrm>
            <a:off x="8906734"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79" name="object 107">
            <a:extLst>
              <a:ext uri="{FF2B5EF4-FFF2-40B4-BE49-F238E27FC236}">
                <a16:creationId xmlns:a16="http://schemas.microsoft.com/office/drawing/2014/main" id="{3C636F50-BD76-4F44-A4CB-80E27A37C602}"/>
              </a:ext>
            </a:extLst>
          </p:cNvPr>
          <p:cNvSpPr/>
          <p:nvPr/>
        </p:nvSpPr>
        <p:spPr>
          <a:xfrm>
            <a:off x="10232105"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80" name="object 108">
            <a:extLst>
              <a:ext uri="{FF2B5EF4-FFF2-40B4-BE49-F238E27FC236}">
                <a16:creationId xmlns:a16="http://schemas.microsoft.com/office/drawing/2014/main" id="{5D6C0497-690F-2940-870B-242A6A4CA00E}"/>
              </a:ext>
            </a:extLst>
          </p:cNvPr>
          <p:cNvSpPr/>
          <p:nvPr/>
        </p:nvSpPr>
        <p:spPr>
          <a:xfrm>
            <a:off x="4781900" y="1764250"/>
            <a:ext cx="6877050" cy="0"/>
          </a:xfrm>
          <a:custGeom>
            <a:avLst/>
            <a:gdLst/>
            <a:ahLst/>
            <a:cxnLst/>
            <a:rect l="l" t="t" r="r" b="b"/>
            <a:pathLst>
              <a:path w="6877050">
                <a:moveTo>
                  <a:pt x="0" y="0"/>
                </a:moveTo>
                <a:lnTo>
                  <a:pt x="6876923" y="0"/>
                </a:lnTo>
              </a:path>
            </a:pathLst>
          </a:custGeom>
          <a:ln w="38100">
            <a:solidFill>
              <a:srgbClr val="FFFFFF"/>
            </a:solidFill>
          </a:ln>
        </p:spPr>
        <p:txBody>
          <a:bodyPr wrap="square" lIns="0" tIns="0" rIns="0" bIns="0" rtlCol="0"/>
          <a:lstStyle/>
          <a:p>
            <a:endParaRPr/>
          </a:p>
        </p:txBody>
      </p:sp>
      <p:sp>
        <p:nvSpPr>
          <p:cNvPr id="181" name="object 109">
            <a:extLst>
              <a:ext uri="{FF2B5EF4-FFF2-40B4-BE49-F238E27FC236}">
                <a16:creationId xmlns:a16="http://schemas.microsoft.com/office/drawing/2014/main" id="{6B46C392-E3A1-064B-B0EC-214C38A76DDE}"/>
              </a:ext>
            </a:extLst>
          </p:cNvPr>
          <p:cNvSpPr/>
          <p:nvPr/>
        </p:nvSpPr>
        <p:spPr>
          <a:xfrm>
            <a:off x="4781900" y="209953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2" name="object 110">
            <a:extLst>
              <a:ext uri="{FF2B5EF4-FFF2-40B4-BE49-F238E27FC236}">
                <a16:creationId xmlns:a16="http://schemas.microsoft.com/office/drawing/2014/main" id="{66FE072A-20E6-E048-AA01-1B22908072DF}"/>
              </a:ext>
            </a:extLst>
          </p:cNvPr>
          <p:cNvSpPr/>
          <p:nvPr/>
        </p:nvSpPr>
        <p:spPr>
          <a:xfrm>
            <a:off x="4781900" y="243481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3" name="object 111">
            <a:extLst>
              <a:ext uri="{FF2B5EF4-FFF2-40B4-BE49-F238E27FC236}">
                <a16:creationId xmlns:a16="http://schemas.microsoft.com/office/drawing/2014/main" id="{E2E43BFB-2E57-B94E-BA83-FF8FD68D7BE1}"/>
              </a:ext>
            </a:extLst>
          </p:cNvPr>
          <p:cNvSpPr/>
          <p:nvPr/>
        </p:nvSpPr>
        <p:spPr>
          <a:xfrm>
            <a:off x="4781900" y="277009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4" name="object 112">
            <a:extLst>
              <a:ext uri="{FF2B5EF4-FFF2-40B4-BE49-F238E27FC236}">
                <a16:creationId xmlns:a16="http://schemas.microsoft.com/office/drawing/2014/main" id="{165B4BA6-FE5F-8446-8D82-1703EC00D147}"/>
              </a:ext>
            </a:extLst>
          </p:cNvPr>
          <p:cNvSpPr/>
          <p:nvPr/>
        </p:nvSpPr>
        <p:spPr>
          <a:xfrm>
            <a:off x="4781900" y="310537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5" name="object 113">
            <a:extLst>
              <a:ext uri="{FF2B5EF4-FFF2-40B4-BE49-F238E27FC236}">
                <a16:creationId xmlns:a16="http://schemas.microsoft.com/office/drawing/2014/main" id="{5ED2A355-185F-3C49-83DD-5F19EFB7B3FE}"/>
              </a:ext>
            </a:extLst>
          </p:cNvPr>
          <p:cNvSpPr/>
          <p:nvPr/>
        </p:nvSpPr>
        <p:spPr>
          <a:xfrm>
            <a:off x="4781900" y="344065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6" name="object 114">
            <a:extLst>
              <a:ext uri="{FF2B5EF4-FFF2-40B4-BE49-F238E27FC236}">
                <a16:creationId xmlns:a16="http://schemas.microsoft.com/office/drawing/2014/main" id="{683AD9C1-BD18-AD4B-B45B-A9F120F5E819}"/>
              </a:ext>
            </a:extLst>
          </p:cNvPr>
          <p:cNvSpPr/>
          <p:nvPr/>
        </p:nvSpPr>
        <p:spPr>
          <a:xfrm>
            <a:off x="4781900" y="377593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7" name="object 115">
            <a:extLst>
              <a:ext uri="{FF2B5EF4-FFF2-40B4-BE49-F238E27FC236}">
                <a16:creationId xmlns:a16="http://schemas.microsoft.com/office/drawing/2014/main" id="{014CD49D-C84E-FA42-97F4-3696C0F7EB2B}"/>
              </a:ext>
            </a:extLst>
          </p:cNvPr>
          <p:cNvSpPr/>
          <p:nvPr/>
        </p:nvSpPr>
        <p:spPr>
          <a:xfrm>
            <a:off x="4781900" y="411121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8" name="object 116">
            <a:extLst>
              <a:ext uri="{FF2B5EF4-FFF2-40B4-BE49-F238E27FC236}">
                <a16:creationId xmlns:a16="http://schemas.microsoft.com/office/drawing/2014/main" id="{CDF1BED8-0581-5A44-ACA6-31705410F8B3}"/>
              </a:ext>
            </a:extLst>
          </p:cNvPr>
          <p:cNvSpPr/>
          <p:nvPr/>
        </p:nvSpPr>
        <p:spPr>
          <a:xfrm>
            <a:off x="4781900" y="444649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89" name="object 117">
            <a:extLst>
              <a:ext uri="{FF2B5EF4-FFF2-40B4-BE49-F238E27FC236}">
                <a16:creationId xmlns:a16="http://schemas.microsoft.com/office/drawing/2014/main" id="{11727632-62BA-9B4F-B1AC-97FD130ACDB6}"/>
              </a:ext>
            </a:extLst>
          </p:cNvPr>
          <p:cNvSpPr/>
          <p:nvPr/>
        </p:nvSpPr>
        <p:spPr>
          <a:xfrm>
            <a:off x="4781900" y="478177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0" name="object 118">
            <a:extLst>
              <a:ext uri="{FF2B5EF4-FFF2-40B4-BE49-F238E27FC236}">
                <a16:creationId xmlns:a16="http://schemas.microsoft.com/office/drawing/2014/main" id="{24C641AD-D5F9-8740-97ED-B33ED0373799}"/>
              </a:ext>
            </a:extLst>
          </p:cNvPr>
          <p:cNvSpPr/>
          <p:nvPr/>
        </p:nvSpPr>
        <p:spPr>
          <a:xfrm>
            <a:off x="4781900" y="511700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1" name="object 119">
            <a:extLst>
              <a:ext uri="{FF2B5EF4-FFF2-40B4-BE49-F238E27FC236}">
                <a16:creationId xmlns:a16="http://schemas.microsoft.com/office/drawing/2014/main" id="{667FDB25-B8B7-E74C-ACD5-580A40B94F7D}"/>
              </a:ext>
            </a:extLst>
          </p:cNvPr>
          <p:cNvSpPr/>
          <p:nvPr/>
        </p:nvSpPr>
        <p:spPr>
          <a:xfrm>
            <a:off x="4781900" y="545228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2" name="object 120">
            <a:extLst>
              <a:ext uri="{FF2B5EF4-FFF2-40B4-BE49-F238E27FC236}">
                <a16:creationId xmlns:a16="http://schemas.microsoft.com/office/drawing/2014/main" id="{A9E6EC74-2192-A54A-BCA9-013D962CE5D3}"/>
              </a:ext>
            </a:extLst>
          </p:cNvPr>
          <p:cNvSpPr/>
          <p:nvPr/>
        </p:nvSpPr>
        <p:spPr>
          <a:xfrm>
            <a:off x="4781900" y="578756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3" name="object 121">
            <a:extLst>
              <a:ext uri="{FF2B5EF4-FFF2-40B4-BE49-F238E27FC236}">
                <a16:creationId xmlns:a16="http://schemas.microsoft.com/office/drawing/2014/main" id="{D094B61B-43DD-864B-9B48-9988F993AC40}"/>
              </a:ext>
            </a:extLst>
          </p:cNvPr>
          <p:cNvSpPr/>
          <p:nvPr/>
        </p:nvSpPr>
        <p:spPr>
          <a:xfrm>
            <a:off x="4788250"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94" name="object 122">
            <a:extLst>
              <a:ext uri="{FF2B5EF4-FFF2-40B4-BE49-F238E27FC236}">
                <a16:creationId xmlns:a16="http://schemas.microsoft.com/office/drawing/2014/main" id="{E0D0B6CA-E887-684E-AA3D-CF9EEE5C71CD}"/>
              </a:ext>
            </a:extLst>
          </p:cNvPr>
          <p:cNvSpPr/>
          <p:nvPr/>
        </p:nvSpPr>
        <p:spPr>
          <a:xfrm>
            <a:off x="11652474" y="1422621"/>
            <a:ext cx="0" cy="4706620"/>
          </a:xfrm>
          <a:custGeom>
            <a:avLst/>
            <a:gdLst/>
            <a:ahLst/>
            <a:cxnLst/>
            <a:rect l="l" t="t" r="r" b="b"/>
            <a:pathLst>
              <a:path h="4706620">
                <a:moveTo>
                  <a:pt x="0" y="0"/>
                </a:moveTo>
                <a:lnTo>
                  <a:pt x="0" y="4706569"/>
                </a:lnTo>
              </a:path>
            </a:pathLst>
          </a:custGeom>
          <a:ln w="12700">
            <a:solidFill>
              <a:srgbClr val="FFFFFF"/>
            </a:solidFill>
          </a:ln>
        </p:spPr>
        <p:txBody>
          <a:bodyPr wrap="square" lIns="0" tIns="0" rIns="0" bIns="0" rtlCol="0"/>
          <a:lstStyle/>
          <a:p>
            <a:endParaRPr/>
          </a:p>
        </p:txBody>
      </p:sp>
      <p:sp>
        <p:nvSpPr>
          <p:cNvPr id="195" name="object 123">
            <a:extLst>
              <a:ext uri="{FF2B5EF4-FFF2-40B4-BE49-F238E27FC236}">
                <a16:creationId xmlns:a16="http://schemas.microsoft.com/office/drawing/2014/main" id="{9B917545-C1AB-0444-ABD1-13C826DBA9B2}"/>
              </a:ext>
            </a:extLst>
          </p:cNvPr>
          <p:cNvSpPr/>
          <p:nvPr/>
        </p:nvSpPr>
        <p:spPr>
          <a:xfrm>
            <a:off x="4781900" y="142897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6" name="object 124">
            <a:extLst>
              <a:ext uri="{FF2B5EF4-FFF2-40B4-BE49-F238E27FC236}">
                <a16:creationId xmlns:a16="http://schemas.microsoft.com/office/drawing/2014/main" id="{4B0C3CC8-027C-AF4F-9506-6E66A819EBD8}"/>
              </a:ext>
            </a:extLst>
          </p:cNvPr>
          <p:cNvSpPr/>
          <p:nvPr/>
        </p:nvSpPr>
        <p:spPr>
          <a:xfrm>
            <a:off x="4739294" y="6122840"/>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197" name="object 125">
            <a:extLst>
              <a:ext uri="{FF2B5EF4-FFF2-40B4-BE49-F238E27FC236}">
                <a16:creationId xmlns:a16="http://schemas.microsoft.com/office/drawing/2014/main" id="{FF345C72-19EB-4B43-8986-2E4A558988E9}"/>
              </a:ext>
            </a:extLst>
          </p:cNvPr>
          <p:cNvSpPr txBox="1"/>
          <p:nvPr/>
        </p:nvSpPr>
        <p:spPr>
          <a:xfrm>
            <a:off x="4867625" y="1459019"/>
            <a:ext cx="4622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entury Gothic"/>
                <a:cs typeface="Century Gothic"/>
              </a:rPr>
              <a:t>Root</a:t>
            </a:r>
            <a:endParaRPr sz="1600">
              <a:latin typeface="Century Gothic"/>
              <a:cs typeface="Century Gothic"/>
            </a:endParaRPr>
          </a:p>
        </p:txBody>
      </p:sp>
      <p:sp>
        <p:nvSpPr>
          <p:cNvPr id="198" name="object 126">
            <a:extLst>
              <a:ext uri="{FF2B5EF4-FFF2-40B4-BE49-F238E27FC236}">
                <a16:creationId xmlns:a16="http://schemas.microsoft.com/office/drawing/2014/main" id="{208ED999-0499-684B-8D73-148C797DBBE3}"/>
              </a:ext>
            </a:extLst>
          </p:cNvPr>
          <p:cNvSpPr txBox="1"/>
          <p:nvPr/>
        </p:nvSpPr>
        <p:spPr>
          <a:xfrm>
            <a:off x="6240749" y="1459019"/>
            <a:ext cx="88201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entury Gothic"/>
                <a:cs typeface="Century Gothic"/>
              </a:rPr>
              <a:t>Distance</a:t>
            </a:r>
            <a:endParaRPr sz="1600">
              <a:latin typeface="Century Gothic"/>
              <a:cs typeface="Century Gothic"/>
            </a:endParaRPr>
          </a:p>
        </p:txBody>
      </p:sp>
      <p:sp>
        <p:nvSpPr>
          <p:cNvPr id="199" name="object 127">
            <a:extLst>
              <a:ext uri="{FF2B5EF4-FFF2-40B4-BE49-F238E27FC236}">
                <a16:creationId xmlns:a16="http://schemas.microsoft.com/office/drawing/2014/main" id="{063A948D-BBD0-824A-AA62-498766531079}"/>
              </a:ext>
            </a:extLst>
          </p:cNvPr>
          <p:cNvSpPr txBox="1"/>
          <p:nvPr/>
        </p:nvSpPr>
        <p:spPr>
          <a:xfrm>
            <a:off x="7613492" y="1459019"/>
            <a:ext cx="61531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entury Gothic"/>
                <a:cs typeface="Century Gothic"/>
              </a:rPr>
              <a:t>O</a:t>
            </a:r>
            <a:r>
              <a:rPr sz="1600" b="1" dirty="0">
                <a:solidFill>
                  <a:srgbClr val="FFFFFF"/>
                </a:solidFill>
                <a:latin typeface="Century Gothic"/>
                <a:cs typeface="Century Gothic"/>
              </a:rPr>
              <a:t>r</a:t>
            </a:r>
            <a:r>
              <a:rPr sz="1600" b="1" spc="-5" dirty="0">
                <a:solidFill>
                  <a:srgbClr val="FFFFFF"/>
                </a:solidFill>
                <a:latin typeface="Century Gothic"/>
                <a:cs typeface="Century Gothic"/>
              </a:rPr>
              <a:t>igin</a:t>
            </a:r>
            <a:endParaRPr sz="1600">
              <a:latin typeface="Century Gothic"/>
              <a:cs typeface="Century Gothic"/>
            </a:endParaRPr>
          </a:p>
        </p:txBody>
      </p:sp>
      <p:sp>
        <p:nvSpPr>
          <p:cNvPr id="200" name="object 128">
            <a:extLst>
              <a:ext uri="{FF2B5EF4-FFF2-40B4-BE49-F238E27FC236}">
                <a16:creationId xmlns:a16="http://schemas.microsoft.com/office/drawing/2014/main" id="{BDCD7C18-FB85-7944-B01E-BB419652BAE1}"/>
              </a:ext>
            </a:extLst>
          </p:cNvPr>
          <p:cNvSpPr txBox="1"/>
          <p:nvPr/>
        </p:nvSpPr>
        <p:spPr>
          <a:xfrm>
            <a:off x="8986616" y="1459019"/>
            <a:ext cx="111379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entury Gothic"/>
                <a:cs typeface="Century Gothic"/>
              </a:rPr>
              <a:t>Destination</a:t>
            </a:r>
            <a:endParaRPr sz="1600">
              <a:latin typeface="Century Gothic"/>
              <a:cs typeface="Century Gothic"/>
            </a:endParaRPr>
          </a:p>
        </p:txBody>
      </p:sp>
      <p:sp>
        <p:nvSpPr>
          <p:cNvPr id="201" name="object 129">
            <a:extLst>
              <a:ext uri="{FF2B5EF4-FFF2-40B4-BE49-F238E27FC236}">
                <a16:creationId xmlns:a16="http://schemas.microsoft.com/office/drawing/2014/main" id="{92E3B17C-0823-784E-8D19-404A48133465}"/>
              </a:ext>
            </a:extLst>
          </p:cNvPr>
          <p:cNvSpPr txBox="1"/>
          <p:nvPr/>
        </p:nvSpPr>
        <p:spPr>
          <a:xfrm>
            <a:off x="10312242" y="1459019"/>
            <a:ext cx="12319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entury Gothic"/>
                <a:cs typeface="Century Gothic"/>
              </a:rPr>
              <a:t>paththrough</a:t>
            </a:r>
            <a:endParaRPr sz="1600">
              <a:latin typeface="Century Gothic"/>
              <a:cs typeface="Century Gothic"/>
            </a:endParaRPr>
          </a:p>
        </p:txBody>
      </p:sp>
      <p:sp>
        <p:nvSpPr>
          <p:cNvPr id="202" name="object 130">
            <a:extLst>
              <a:ext uri="{FF2B5EF4-FFF2-40B4-BE49-F238E27FC236}">
                <a16:creationId xmlns:a16="http://schemas.microsoft.com/office/drawing/2014/main" id="{575075CD-F435-B843-93D7-761681AEED62}"/>
              </a:ext>
            </a:extLst>
          </p:cNvPr>
          <p:cNvSpPr txBox="1"/>
          <p:nvPr/>
        </p:nvSpPr>
        <p:spPr>
          <a:xfrm>
            <a:off x="4867625" y="179333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dirty="0">
              <a:latin typeface="Century Gothic"/>
              <a:cs typeface="Century Gothic"/>
            </a:endParaRPr>
          </a:p>
        </p:txBody>
      </p:sp>
      <p:sp>
        <p:nvSpPr>
          <p:cNvPr id="203" name="object 131">
            <a:extLst>
              <a:ext uri="{FF2B5EF4-FFF2-40B4-BE49-F238E27FC236}">
                <a16:creationId xmlns:a16="http://schemas.microsoft.com/office/drawing/2014/main" id="{7BBB0858-9F4F-8047-A2D9-ED862DA39AE6}"/>
              </a:ext>
            </a:extLst>
          </p:cNvPr>
          <p:cNvSpPr txBox="1"/>
          <p:nvPr/>
        </p:nvSpPr>
        <p:spPr>
          <a:xfrm>
            <a:off x="6240749" y="179333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dirty="0">
              <a:latin typeface="Century Gothic"/>
              <a:cs typeface="Century Gothic"/>
            </a:endParaRPr>
          </a:p>
        </p:txBody>
      </p:sp>
      <p:sp>
        <p:nvSpPr>
          <p:cNvPr id="204" name="object 132">
            <a:extLst>
              <a:ext uri="{FF2B5EF4-FFF2-40B4-BE49-F238E27FC236}">
                <a16:creationId xmlns:a16="http://schemas.microsoft.com/office/drawing/2014/main" id="{313D3DB2-7D60-D349-8287-C44AF32F6CE8}"/>
              </a:ext>
            </a:extLst>
          </p:cNvPr>
          <p:cNvSpPr txBox="1"/>
          <p:nvPr/>
        </p:nvSpPr>
        <p:spPr>
          <a:xfrm>
            <a:off x="7613492" y="179333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dirty="0">
              <a:latin typeface="Century Gothic"/>
              <a:cs typeface="Century Gothic"/>
            </a:endParaRPr>
          </a:p>
        </p:txBody>
      </p:sp>
      <p:sp>
        <p:nvSpPr>
          <p:cNvPr id="205" name="object 133">
            <a:extLst>
              <a:ext uri="{FF2B5EF4-FFF2-40B4-BE49-F238E27FC236}">
                <a16:creationId xmlns:a16="http://schemas.microsoft.com/office/drawing/2014/main" id="{2066FB2E-1439-BE4B-A40B-E785B3D48449}"/>
              </a:ext>
            </a:extLst>
          </p:cNvPr>
          <p:cNvSpPr txBox="1"/>
          <p:nvPr/>
        </p:nvSpPr>
        <p:spPr>
          <a:xfrm>
            <a:off x="8986616" y="179333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dirty="0">
              <a:latin typeface="Century Gothic"/>
              <a:cs typeface="Century Gothic"/>
            </a:endParaRPr>
          </a:p>
        </p:txBody>
      </p:sp>
      <p:sp>
        <p:nvSpPr>
          <p:cNvPr id="206" name="object 134">
            <a:extLst>
              <a:ext uri="{FF2B5EF4-FFF2-40B4-BE49-F238E27FC236}">
                <a16:creationId xmlns:a16="http://schemas.microsoft.com/office/drawing/2014/main" id="{7DE52514-5022-A448-BDA5-145FAFF1E72F}"/>
              </a:ext>
            </a:extLst>
          </p:cNvPr>
          <p:cNvSpPr txBox="1"/>
          <p:nvPr/>
        </p:nvSpPr>
        <p:spPr>
          <a:xfrm>
            <a:off x="10312242" y="1793333"/>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dirty="0">
              <a:latin typeface="Century Gothic"/>
              <a:cs typeface="Century Gothic"/>
            </a:endParaRPr>
          </a:p>
        </p:txBody>
      </p:sp>
      <p:sp>
        <p:nvSpPr>
          <p:cNvPr id="207" name="object 135">
            <a:extLst>
              <a:ext uri="{FF2B5EF4-FFF2-40B4-BE49-F238E27FC236}">
                <a16:creationId xmlns:a16="http://schemas.microsoft.com/office/drawing/2014/main" id="{A4AB70CB-E75A-2944-88CE-C879817E2ED9}"/>
              </a:ext>
            </a:extLst>
          </p:cNvPr>
          <p:cNvSpPr txBox="1"/>
          <p:nvPr/>
        </p:nvSpPr>
        <p:spPr>
          <a:xfrm>
            <a:off x="4867625" y="212861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a:latin typeface="Century Gothic"/>
              <a:cs typeface="Century Gothic"/>
            </a:endParaRPr>
          </a:p>
        </p:txBody>
      </p:sp>
      <p:sp>
        <p:nvSpPr>
          <p:cNvPr id="208" name="object 136">
            <a:extLst>
              <a:ext uri="{FF2B5EF4-FFF2-40B4-BE49-F238E27FC236}">
                <a16:creationId xmlns:a16="http://schemas.microsoft.com/office/drawing/2014/main" id="{702550AD-0289-CA40-A976-08099370F72B}"/>
              </a:ext>
            </a:extLst>
          </p:cNvPr>
          <p:cNvSpPr txBox="1"/>
          <p:nvPr/>
        </p:nvSpPr>
        <p:spPr>
          <a:xfrm>
            <a:off x="6240749" y="212861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09" name="object 137">
            <a:extLst>
              <a:ext uri="{FF2B5EF4-FFF2-40B4-BE49-F238E27FC236}">
                <a16:creationId xmlns:a16="http://schemas.microsoft.com/office/drawing/2014/main" id="{F17EA072-C1E2-DC40-BC9F-BA6996B43385}"/>
              </a:ext>
            </a:extLst>
          </p:cNvPr>
          <p:cNvSpPr txBox="1"/>
          <p:nvPr/>
        </p:nvSpPr>
        <p:spPr>
          <a:xfrm>
            <a:off x="7613492" y="212861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a:latin typeface="Century Gothic"/>
              <a:cs typeface="Century Gothic"/>
            </a:endParaRPr>
          </a:p>
        </p:txBody>
      </p:sp>
      <p:sp>
        <p:nvSpPr>
          <p:cNvPr id="210" name="object 138">
            <a:extLst>
              <a:ext uri="{FF2B5EF4-FFF2-40B4-BE49-F238E27FC236}">
                <a16:creationId xmlns:a16="http://schemas.microsoft.com/office/drawing/2014/main" id="{C69977DB-FD89-4741-8304-7C2EE3494540}"/>
              </a:ext>
            </a:extLst>
          </p:cNvPr>
          <p:cNvSpPr txBox="1"/>
          <p:nvPr/>
        </p:nvSpPr>
        <p:spPr>
          <a:xfrm>
            <a:off x="8986616" y="2128613"/>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3</a:t>
            </a:r>
            <a:endParaRPr sz="1600">
              <a:latin typeface="Century Gothic"/>
              <a:cs typeface="Century Gothic"/>
            </a:endParaRPr>
          </a:p>
        </p:txBody>
      </p:sp>
      <p:sp>
        <p:nvSpPr>
          <p:cNvPr id="211" name="object 139">
            <a:extLst>
              <a:ext uri="{FF2B5EF4-FFF2-40B4-BE49-F238E27FC236}">
                <a16:creationId xmlns:a16="http://schemas.microsoft.com/office/drawing/2014/main" id="{1E177BE7-3D35-234B-A883-00D669D3E2A6}"/>
              </a:ext>
            </a:extLst>
          </p:cNvPr>
          <p:cNvSpPr txBox="1"/>
          <p:nvPr/>
        </p:nvSpPr>
        <p:spPr>
          <a:xfrm>
            <a:off x="10312242" y="2128613"/>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12" name="object 140">
            <a:extLst>
              <a:ext uri="{FF2B5EF4-FFF2-40B4-BE49-F238E27FC236}">
                <a16:creationId xmlns:a16="http://schemas.microsoft.com/office/drawing/2014/main" id="{17D1B1F9-3CA5-4442-A8B8-CF6B9EA7C7FB}"/>
              </a:ext>
            </a:extLst>
          </p:cNvPr>
          <p:cNvSpPr txBox="1"/>
          <p:nvPr/>
        </p:nvSpPr>
        <p:spPr>
          <a:xfrm>
            <a:off x="4867625" y="24638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a:latin typeface="Century Gothic"/>
              <a:cs typeface="Century Gothic"/>
            </a:endParaRPr>
          </a:p>
        </p:txBody>
      </p:sp>
      <p:sp>
        <p:nvSpPr>
          <p:cNvPr id="213" name="object 141">
            <a:extLst>
              <a:ext uri="{FF2B5EF4-FFF2-40B4-BE49-F238E27FC236}">
                <a16:creationId xmlns:a16="http://schemas.microsoft.com/office/drawing/2014/main" id="{D7A774C1-86D9-2148-8A79-8EE53DAF457E}"/>
              </a:ext>
            </a:extLst>
          </p:cNvPr>
          <p:cNvSpPr txBox="1"/>
          <p:nvPr/>
        </p:nvSpPr>
        <p:spPr>
          <a:xfrm>
            <a:off x="6240749" y="24638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14" name="object 142">
            <a:extLst>
              <a:ext uri="{FF2B5EF4-FFF2-40B4-BE49-F238E27FC236}">
                <a16:creationId xmlns:a16="http://schemas.microsoft.com/office/drawing/2014/main" id="{32BE1368-1F36-664A-AC81-DDB24A79BE1F}"/>
              </a:ext>
            </a:extLst>
          </p:cNvPr>
          <p:cNvSpPr txBox="1"/>
          <p:nvPr/>
        </p:nvSpPr>
        <p:spPr>
          <a:xfrm>
            <a:off x="7613492" y="24638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a:latin typeface="Century Gothic"/>
              <a:cs typeface="Century Gothic"/>
            </a:endParaRPr>
          </a:p>
        </p:txBody>
      </p:sp>
      <p:sp>
        <p:nvSpPr>
          <p:cNvPr id="215" name="object 143">
            <a:extLst>
              <a:ext uri="{FF2B5EF4-FFF2-40B4-BE49-F238E27FC236}">
                <a16:creationId xmlns:a16="http://schemas.microsoft.com/office/drawing/2014/main" id="{F327F038-E0D2-E742-91E1-52A09CE5CFBC}"/>
              </a:ext>
            </a:extLst>
          </p:cNvPr>
          <p:cNvSpPr txBox="1"/>
          <p:nvPr/>
        </p:nvSpPr>
        <p:spPr>
          <a:xfrm>
            <a:off x="8986616" y="24638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a:latin typeface="Century Gothic"/>
              <a:cs typeface="Century Gothic"/>
            </a:endParaRPr>
          </a:p>
        </p:txBody>
      </p:sp>
      <p:sp>
        <p:nvSpPr>
          <p:cNvPr id="216" name="object 144">
            <a:extLst>
              <a:ext uri="{FF2B5EF4-FFF2-40B4-BE49-F238E27FC236}">
                <a16:creationId xmlns:a16="http://schemas.microsoft.com/office/drawing/2014/main" id="{C1E7407E-758E-3445-84A9-C2EA1AFC42DB}"/>
              </a:ext>
            </a:extLst>
          </p:cNvPr>
          <p:cNvSpPr txBox="1"/>
          <p:nvPr/>
        </p:nvSpPr>
        <p:spPr>
          <a:xfrm>
            <a:off x="10312242" y="2463894"/>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17" name="object 145">
            <a:extLst>
              <a:ext uri="{FF2B5EF4-FFF2-40B4-BE49-F238E27FC236}">
                <a16:creationId xmlns:a16="http://schemas.microsoft.com/office/drawing/2014/main" id="{A921C7C9-A395-2646-9C01-C5677708BCFF}"/>
              </a:ext>
            </a:extLst>
          </p:cNvPr>
          <p:cNvSpPr txBox="1"/>
          <p:nvPr/>
        </p:nvSpPr>
        <p:spPr>
          <a:xfrm>
            <a:off x="4867625" y="279886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a:latin typeface="Century Gothic"/>
              <a:cs typeface="Century Gothic"/>
            </a:endParaRPr>
          </a:p>
        </p:txBody>
      </p:sp>
      <p:sp>
        <p:nvSpPr>
          <p:cNvPr id="218" name="object 146">
            <a:extLst>
              <a:ext uri="{FF2B5EF4-FFF2-40B4-BE49-F238E27FC236}">
                <a16:creationId xmlns:a16="http://schemas.microsoft.com/office/drawing/2014/main" id="{3F648733-E89F-8C4A-B7DF-D4959E7D2316}"/>
              </a:ext>
            </a:extLst>
          </p:cNvPr>
          <p:cNvSpPr txBox="1"/>
          <p:nvPr/>
        </p:nvSpPr>
        <p:spPr>
          <a:xfrm>
            <a:off x="6240749" y="279886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19" name="object 147">
            <a:extLst>
              <a:ext uri="{FF2B5EF4-FFF2-40B4-BE49-F238E27FC236}">
                <a16:creationId xmlns:a16="http://schemas.microsoft.com/office/drawing/2014/main" id="{35EE471D-0C56-C841-813B-1176823B55E8}"/>
              </a:ext>
            </a:extLst>
          </p:cNvPr>
          <p:cNvSpPr txBox="1"/>
          <p:nvPr/>
        </p:nvSpPr>
        <p:spPr>
          <a:xfrm>
            <a:off x="7613492" y="279886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a:latin typeface="Century Gothic"/>
              <a:cs typeface="Century Gothic"/>
            </a:endParaRPr>
          </a:p>
        </p:txBody>
      </p:sp>
      <p:sp>
        <p:nvSpPr>
          <p:cNvPr id="220" name="object 148">
            <a:extLst>
              <a:ext uri="{FF2B5EF4-FFF2-40B4-BE49-F238E27FC236}">
                <a16:creationId xmlns:a16="http://schemas.microsoft.com/office/drawing/2014/main" id="{2CF5F37F-D225-C146-ABEB-7D185FFFDDF1}"/>
              </a:ext>
            </a:extLst>
          </p:cNvPr>
          <p:cNvSpPr txBox="1"/>
          <p:nvPr/>
        </p:nvSpPr>
        <p:spPr>
          <a:xfrm>
            <a:off x="8986616" y="279886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21" name="object 149">
            <a:extLst>
              <a:ext uri="{FF2B5EF4-FFF2-40B4-BE49-F238E27FC236}">
                <a16:creationId xmlns:a16="http://schemas.microsoft.com/office/drawing/2014/main" id="{55368CF6-843E-3946-B594-BC8C41A2EDCC}"/>
              </a:ext>
            </a:extLst>
          </p:cNvPr>
          <p:cNvSpPr txBox="1"/>
          <p:nvPr/>
        </p:nvSpPr>
        <p:spPr>
          <a:xfrm>
            <a:off x="10312242" y="279886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22" name="object 150">
            <a:extLst>
              <a:ext uri="{FF2B5EF4-FFF2-40B4-BE49-F238E27FC236}">
                <a16:creationId xmlns:a16="http://schemas.microsoft.com/office/drawing/2014/main" id="{64A06DD3-E1CC-EC49-B344-413875228AED}"/>
              </a:ext>
            </a:extLst>
          </p:cNvPr>
          <p:cNvSpPr txBox="1"/>
          <p:nvPr/>
        </p:nvSpPr>
        <p:spPr>
          <a:xfrm>
            <a:off x="4867625" y="313483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3</a:t>
            </a:r>
            <a:endParaRPr sz="1600">
              <a:latin typeface="Century Gothic"/>
              <a:cs typeface="Century Gothic"/>
            </a:endParaRPr>
          </a:p>
        </p:txBody>
      </p:sp>
      <p:sp>
        <p:nvSpPr>
          <p:cNvPr id="223" name="object 151">
            <a:extLst>
              <a:ext uri="{FF2B5EF4-FFF2-40B4-BE49-F238E27FC236}">
                <a16:creationId xmlns:a16="http://schemas.microsoft.com/office/drawing/2014/main" id="{4C167CCE-D6B3-AB4E-BBA6-2BFBE1C5D700}"/>
              </a:ext>
            </a:extLst>
          </p:cNvPr>
          <p:cNvSpPr txBox="1"/>
          <p:nvPr/>
        </p:nvSpPr>
        <p:spPr>
          <a:xfrm>
            <a:off x="6240749" y="313483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24" name="object 152">
            <a:extLst>
              <a:ext uri="{FF2B5EF4-FFF2-40B4-BE49-F238E27FC236}">
                <a16:creationId xmlns:a16="http://schemas.microsoft.com/office/drawing/2014/main" id="{3068D913-576F-034A-8439-E02497A27FEF}"/>
              </a:ext>
            </a:extLst>
          </p:cNvPr>
          <p:cNvSpPr txBox="1"/>
          <p:nvPr/>
        </p:nvSpPr>
        <p:spPr>
          <a:xfrm>
            <a:off x="7613492" y="313483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3</a:t>
            </a:r>
            <a:endParaRPr sz="1600">
              <a:latin typeface="Century Gothic"/>
              <a:cs typeface="Century Gothic"/>
            </a:endParaRPr>
          </a:p>
        </p:txBody>
      </p:sp>
      <p:sp>
        <p:nvSpPr>
          <p:cNvPr id="225" name="object 153">
            <a:extLst>
              <a:ext uri="{FF2B5EF4-FFF2-40B4-BE49-F238E27FC236}">
                <a16:creationId xmlns:a16="http://schemas.microsoft.com/office/drawing/2014/main" id="{8B867FD9-F28F-F44B-96C2-488347F6BEDF}"/>
              </a:ext>
            </a:extLst>
          </p:cNvPr>
          <p:cNvSpPr txBox="1"/>
          <p:nvPr/>
        </p:nvSpPr>
        <p:spPr>
          <a:xfrm>
            <a:off x="8986616" y="313483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1</a:t>
            </a:r>
            <a:endParaRPr sz="1600">
              <a:latin typeface="Century Gothic"/>
              <a:cs typeface="Century Gothic"/>
            </a:endParaRPr>
          </a:p>
        </p:txBody>
      </p:sp>
      <p:sp>
        <p:nvSpPr>
          <p:cNvPr id="226" name="object 154">
            <a:extLst>
              <a:ext uri="{FF2B5EF4-FFF2-40B4-BE49-F238E27FC236}">
                <a16:creationId xmlns:a16="http://schemas.microsoft.com/office/drawing/2014/main" id="{AA989F9F-0D74-2149-B94B-D29D01843E5C}"/>
              </a:ext>
            </a:extLst>
          </p:cNvPr>
          <p:cNvSpPr txBox="1"/>
          <p:nvPr/>
        </p:nvSpPr>
        <p:spPr>
          <a:xfrm>
            <a:off x="10312242" y="3134835"/>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27" name="object 155">
            <a:extLst>
              <a:ext uri="{FF2B5EF4-FFF2-40B4-BE49-F238E27FC236}">
                <a16:creationId xmlns:a16="http://schemas.microsoft.com/office/drawing/2014/main" id="{987528E5-A857-A04B-B9FF-A3F9BF297B47}"/>
              </a:ext>
            </a:extLst>
          </p:cNvPr>
          <p:cNvSpPr txBox="1"/>
          <p:nvPr/>
        </p:nvSpPr>
        <p:spPr>
          <a:xfrm>
            <a:off x="4867625" y="347011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3</a:t>
            </a:r>
            <a:endParaRPr sz="1600">
              <a:latin typeface="Century Gothic"/>
              <a:cs typeface="Century Gothic"/>
            </a:endParaRPr>
          </a:p>
        </p:txBody>
      </p:sp>
      <p:sp>
        <p:nvSpPr>
          <p:cNvPr id="228" name="object 156">
            <a:extLst>
              <a:ext uri="{FF2B5EF4-FFF2-40B4-BE49-F238E27FC236}">
                <a16:creationId xmlns:a16="http://schemas.microsoft.com/office/drawing/2014/main" id="{44339908-5082-894A-A204-5DD2E2A32462}"/>
              </a:ext>
            </a:extLst>
          </p:cNvPr>
          <p:cNvSpPr txBox="1"/>
          <p:nvPr/>
        </p:nvSpPr>
        <p:spPr>
          <a:xfrm>
            <a:off x="6240749" y="347011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29" name="object 157">
            <a:extLst>
              <a:ext uri="{FF2B5EF4-FFF2-40B4-BE49-F238E27FC236}">
                <a16:creationId xmlns:a16="http://schemas.microsoft.com/office/drawing/2014/main" id="{094195A0-FA04-FE4C-93E4-F1CCE4B5DA72}"/>
              </a:ext>
            </a:extLst>
          </p:cNvPr>
          <p:cNvSpPr txBox="1"/>
          <p:nvPr/>
        </p:nvSpPr>
        <p:spPr>
          <a:xfrm>
            <a:off x="7613492" y="347011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3</a:t>
            </a:r>
            <a:endParaRPr sz="1600">
              <a:latin typeface="Century Gothic"/>
              <a:cs typeface="Century Gothic"/>
            </a:endParaRPr>
          </a:p>
        </p:txBody>
      </p:sp>
      <p:sp>
        <p:nvSpPr>
          <p:cNvPr id="230" name="object 158">
            <a:extLst>
              <a:ext uri="{FF2B5EF4-FFF2-40B4-BE49-F238E27FC236}">
                <a16:creationId xmlns:a16="http://schemas.microsoft.com/office/drawing/2014/main" id="{E5E85695-2F9B-0D4B-BE42-708C28873775}"/>
              </a:ext>
            </a:extLst>
          </p:cNvPr>
          <p:cNvSpPr txBox="1"/>
          <p:nvPr/>
        </p:nvSpPr>
        <p:spPr>
          <a:xfrm>
            <a:off x="8986616" y="3470115"/>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31" name="object 159">
            <a:extLst>
              <a:ext uri="{FF2B5EF4-FFF2-40B4-BE49-F238E27FC236}">
                <a16:creationId xmlns:a16="http://schemas.microsoft.com/office/drawing/2014/main" id="{1B232A96-CD47-5441-A7F2-991BF7F8DD12}"/>
              </a:ext>
            </a:extLst>
          </p:cNvPr>
          <p:cNvSpPr txBox="1"/>
          <p:nvPr/>
        </p:nvSpPr>
        <p:spPr>
          <a:xfrm>
            <a:off x="10312242" y="3470115"/>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32" name="object 160">
            <a:extLst>
              <a:ext uri="{FF2B5EF4-FFF2-40B4-BE49-F238E27FC236}">
                <a16:creationId xmlns:a16="http://schemas.microsoft.com/office/drawing/2014/main" id="{419CC491-0BA2-EE46-BC31-ABF11FD123CA}"/>
              </a:ext>
            </a:extLst>
          </p:cNvPr>
          <p:cNvSpPr txBox="1"/>
          <p:nvPr/>
        </p:nvSpPr>
        <p:spPr>
          <a:xfrm>
            <a:off x="4867625" y="38053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33" name="object 161">
            <a:extLst>
              <a:ext uri="{FF2B5EF4-FFF2-40B4-BE49-F238E27FC236}">
                <a16:creationId xmlns:a16="http://schemas.microsoft.com/office/drawing/2014/main" id="{D638C139-DB3E-7C49-8F24-6DC27E3B343D}"/>
              </a:ext>
            </a:extLst>
          </p:cNvPr>
          <p:cNvSpPr txBox="1"/>
          <p:nvPr/>
        </p:nvSpPr>
        <p:spPr>
          <a:xfrm>
            <a:off x="6240749" y="38053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34" name="object 162">
            <a:extLst>
              <a:ext uri="{FF2B5EF4-FFF2-40B4-BE49-F238E27FC236}">
                <a16:creationId xmlns:a16="http://schemas.microsoft.com/office/drawing/2014/main" id="{8B53A0F6-B790-C54D-868F-E98A2F1A0730}"/>
              </a:ext>
            </a:extLst>
          </p:cNvPr>
          <p:cNvSpPr txBox="1"/>
          <p:nvPr/>
        </p:nvSpPr>
        <p:spPr>
          <a:xfrm>
            <a:off x="7613492" y="38053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35" name="object 163">
            <a:extLst>
              <a:ext uri="{FF2B5EF4-FFF2-40B4-BE49-F238E27FC236}">
                <a16:creationId xmlns:a16="http://schemas.microsoft.com/office/drawing/2014/main" id="{D098F4BD-2381-8748-9114-A7816BA82565}"/>
              </a:ext>
            </a:extLst>
          </p:cNvPr>
          <p:cNvSpPr txBox="1"/>
          <p:nvPr/>
        </p:nvSpPr>
        <p:spPr>
          <a:xfrm>
            <a:off x="8986616" y="3805394"/>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2</a:t>
            </a:r>
            <a:endParaRPr sz="1600">
              <a:latin typeface="Century Gothic"/>
              <a:cs typeface="Century Gothic"/>
            </a:endParaRPr>
          </a:p>
        </p:txBody>
      </p:sp>
      <p:sp>
        <p:nvSpPr>
          <p:cNvPr id="236" name="object 164">
            <a:extLst>
              <a:ext uri="{FF2B5EF4-FFF2-40B4-BE49-F238E27FC236}">
                <a16:creationId xmlns:a16="http://schemas.microsoft.com/office/drawing/2014/main" id="{96445C70-BF4A-7A44-9963-93B5F8AF0E53}"/>
              </a:ext>
            </a:extLst>
          </p:cNvPr>
          <p:cNvSpPr txBox="1"/>
          <p:nvPr/>
        </p:nvSpPr>
        <p:spPr>
          <a:xfrm>
            <a:off x="10312242" y="3805394"/>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37" name="object 165">
            <a:extLst>
              <a:ext uri="{FF2B5EF4-FFF2-40B4-BE49-F238E27FC236}">
                <a16:creationId xmlns:a16="http://schemas.microsoft.com/office/drawing/2014/main" id="{41A2BE54-268D-1C4E-8060-BE2C854530B7}"/>
              </a:ext>
            </a:extLst>
          </p:cNvPr>
          <p:cNvSpPr txBox="1"/>
          <p:nvPr/>
        </p:nvSpPr>
        <p:spPr>
          <a:xfrm>
            <a:off x="4867625" y="414092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38" name="object 166">
            <a:extLst>
              <a:ext uri="{FF2B5EF4-FFF2-40B4-BE49-F238E27FC236}">
                <a16:creationId xmlns:a16="http://schemas.microsoft.com/office/drawing/2014/main" id="{81C8F1FF-50F0-1147-BFF8-E65708E8F25F}"/>
              </a:ext>
            </a:extLst>
          </p:cNvPr>
          <p:cNvSpPr txBox="1"/>
          <p:nvPr/>
        </p:nvSpPr>
        <p:spPr>
          <a:xfrm>
            <a:off x="6240749" y="414092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39" name="object 167">
            <a:extLst>
              <a:ext uri="{FF2B5EF4-FFF2-40B4-BE49-F238E27FC236}">
                <a16:creationId xmlns:a16="http://schemas.microsoft.com/office/drawing/2014/main" id="{F9FA158E-F871-4B41-9EEF-707F4E244CEF}"/>
              </a:ext>
            </a:extLst>
          </p:cNvPr>
          <p:cNvSpPr txBox="1"/>
          <p:nvPr/>
        </p:nvSpPr>
        <p:spPr>
          <a:xfrm>
            <a:off x="7613492" y="414092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40" name="object 168">
            <a:extLst>
              <a:ext uri="{FF2B5EF4-FFF2-40B4-BE49-F238E27FC236}">
                <a16:creationId xmlns:a16="http://schemas.microsoft.com/office/drawing/2014/main" id="{A24168D3-BCE1-AC45-854F-84D8755D4202}"/>
              </a:ext>
            </a:extLst>
          </p:cNvPr>
          <p:cNvSpPr txBox="1"/>
          <p:nvPr/>
        </p:nvSpPr>
        <p:spPr>
          <a:xfrm>
            <a:off x="8986616" y="4140929"/>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3</a:t>
            </a:r>
            <a:endParaRPr sz="1600" dirty="0">
              <a:latin typeface="Century Gothic"/>
              <a:cs typeface="Century Gothic"/>
            </a:endParaRPr>
          </a:p>
        </p:txBody>
      </p:sp>
      <p:sp>
        <p:nvSpPr>
          <p:cNvPr id="241" name="object 169">
            <a:extLst>
              <a:ext uri="{FF2B5EF4-FFF2-40B4-BE49-F238E27FC236}">
                <a16:creationId xmlns:a16="http://schemas.microsoft.com/office/drawing/2014/main" id="{F6A11373-3B15-3641-B26F-A6B091AE1FC7}"/>
              </a:ext>
            </a:extLst>
          </p:cNvPr>
          <p:cNvSpPr txBox="1"/>
          <p:nvPr/>
        </p:nvSpPr>
        <p:spPr>
          <a:xfrm>
            <a:off x="10312242" y="414092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42" name="object 170">
            <a:extLst>
              <a:ext uri="{FF2B5EF4-FFF2-40B4-BE49-F238E27FC236}">
                <a16:creationId xmlns:a16="http://schemas.microsoft.com/office/drawing/2014/main" id="{7C93DA55-E3C7-B845-B817-E75530292D7C}"/>
              </a:ext>
            </a:extLst>
          </p:cNvPr>
          <p:cNvSpPr txBox="1"/>
          <p:nvPr/>
        </p:nvSpPr>
        <p:spPr>
          <a:xfrm>
            <a:off x="4867625" y="447620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43" name="object 171">
            <a:extLst>
              <a:ext uri="{FF2B5EF4-FFF2-40B4-BE49-F238E27FC236}">
                <a16:creationId xmlns:a16="http://schemas.microsoft.com/office/drawing/2014/main" id="{AD285D08-C40A-B846-802B-BB0605193D5B}"/>
              </a:ext>
            </a:extLst>
          </p:cNvPr>
          <p:cNvSpPr txBox="1"/>
          <p:nvPr/>
        </p:nvSpPr>
        <p:spPr>
          <a:xfrm>
            <a:off x="6240749" y="447620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44" name="object 172">
            <a:extLst>
              <a:ext uri="{FF2B5EF4-FFF2-40B4-BE49-F238E27FC236}">
                <a16:creationId xmlns:a16="http://schemas.microsoft.com/office/drawing/2014/main" id="{6AE52D8F-96CC-6843-8660-E8BAB8A0BBF9}"/>
              </a:ext>
            </a:extLst>
          </p:cNvPr>
          <p:cNvSpPr txBox="1"/>
          <p:nvPr/>
        </p:nvSpPr>
        <p:spPr>
          <a:xfrm>
            <a:off x="7613492" y="447620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45" name="object 173">
            <a:extLst>
              <a:ext uri="{FF2B5EF4-FFF2-40B4-BE49-F238E27FC236}">
                <a16:creationId xmlns:a16="http://schemas.microsoft.com/office/drawing/2014/main" id="{D481C02E-B248-0A44-9BC9-265FC07E410F}"/>
              </a:ext>
            </a:extLst>
          </p:cNvPr>
          <p:cNvSpPr txBox="1"/>
          <p:nvPr/>
        </p:nvSpPr>
        <p:spPr>
          <a:xfrm>
            <a:off x="8986616" y="4476209"/>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5</a:t>
            </a:r>
            <a:endParaRPr sz="1600" dirty="0">
              <a:latin typeface="Century Gothic"/>
              <a:cs typeface="Century Gothic"/>
            </a:endParaRPr>
          </a:p>
        </p:txBody>
      </p:sp>
      <p:sp>
        <p:nvSpPr>
          <p:cNvPr id="246" name="object 174">
            <a:extLst>
              <a:ext uri="{FF2B5EF4-FFF2-40B4-BE49-F238E27FC236}">
                <a16:creationId xmlns:a16="http://schemas.microsoft.com/office/drawing/2014/main" id="{776DA9EB-BA09-C64B-A48E-1C260A3617B1}"/>
              </a:ext>
            </a:extLst>
          </p:cNvPr>
          <p:cNvSpPr txBox="1"/>
          <p:nvPr/>
        </p:nvSpPr>
        <p:spPr>
          <a:xfrm>
            <a:off x="10312242" y="447620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47" name="object 175">
            <a:extLst>
              <a:ext uri="{FF2B5EF4-FFF2-40B4-BE49-F238E27FC236}">
                <a16:creationId xmlns:a16="http://schemas.microsoft.com/office/drawing/2014/main" id="{3AFB223C-079F-9748-8AD0-03B8D68F5AEE}"/>
              </a:ext>
            </a:extLst>
          </p:cNvPr>
          <p:cNvSpPr txBox="1"/>
          <p:nvPr/>
        </p:nvSpPr>
        <p:spPr>
          <a:xfrm>
            <a:off x="4867625" y="4811488"/>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4</a:t>
            </a:r>
            <a:endParaRPr sz="1600" dirty="0">
              <a:latin typeface="Century Gothic"/>
              <a:cs typeface="Century Gothic"/>
            </a:endParaRPr>
          </a:p>
        </p:txBody>
      </p:sp>
      <p:sp>
        <p:nvSpPr>
          <p:cNvPr id="248" name="object 176">
            <a:extLst>
              <a:ext uri="{FF2B5EF4-FFF2-40B4-BE49-F238E27FC236}">
                <a16:creationId xmlns:a16="http://schemas.microsoft.com/office/drawing/2014/main" id="{23AE1951-25A1-F646-9B2F-1E80891B7528}"/>
              </a:ext>
            </a:extLst>
          </p:cNvPr>
          <p:cNvSpPr txBox="1"/>
          <p:nvPr/>
        </p:nvSpPr>
        <p:spPr>
          <a:xfrm>
            <a:off x="6240749" y="4811488"/>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49" name="object 177">
            <a:extLst>
              <a:ext uri="{FF2B5EF4-FFF2-40B4-BE49-F238E27FC236}">
                <a16:creationId xmlns:a16="http://schemas.microsoft.com/office/drawing/2014/main" id="{6DC76117-94B7-F54B-BC6C-C92709642A8B}"/>
              </a:ext>
            </a:extLst>
          </p:cNvPr>
          <p:cNvSpPr txBox="1"/>
          <p:nvPr/>
        </p:nvSpPr>
        <p:spPr>
          <a:xfrm>
            <a:off x="7613492" y="4811488"/>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4</a:t>
            </a:r>
            <a:endParaRPr sz="1600" dirty="0">
              <a:latin typeface="Century Gothic"/>
              <a:cs typeface="Century Gothic"/>
            </a:endParaRPr>
          </a:p>
        </p:txBody>
      </p:sp>
      <p:sp>
        <p:nvSpPr>
          <p:cNvPr id="250" name="object 178">
            <a:extLst>
              <a:ext uri="{FF2B5EF4-FFF2-40B4-BE49-F238E27FC236}">
                <a16:creationId xmlns:a16="http://schemas.microsoft.com/office/drawing/2014/main" id="{39D41BDF-EC3B-1347-BC5D-184A56764537}"/>
              </a:ext>
            </a:extLst>
          </p:cNvPr>
          <p:cNvSpPr txBox="1"/>
          <p:nvPr/>
        </p:nvSpPr>
        <p:spPr>
          <a:xfrm>
            <a:off x="8986616" y="4811488"/>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6</a:t>
            </a:r>
            <a:endParaRPr sz="1600" dirty="0">
              <a:latin typeface="Century Gothic"/>
              <a:cs typeface="Century Gothic"/>
            </a:endParaRPr>
          </a:p>
        </p:txBody>
      </p:sp>
      <p:sp>
        <p:nvSpPr>
          <p:cNvPr id="251" name="object 179">
            <a:extLst>
              <a:ext uri="{FF2B5EF4-FFF2-40B4-BE49-F238E27FC236}">
                <a16:creationId xmlns:a16="http://schemas.microsoft.com/office/drawing/2014/main" id="{39A770C2-A3BC-1D47-95D7-3DB884AC55A9}"/>
              </a:ext>
            </a:extLst>
          </p:cNvPr>
          <p:cNvSpPr txBox="1"/>
          <p:nvPr/>
        </p:nvSpPr>
        <p:spPr>
          <a:xfrm>
            <a:off x="10312242" y="4811488"/>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52" name="object 180">
            <a:extLst>
              <a:ext uri="{FF2B5EF4-FFF2-40B4-BE49-F238E27FC236}">
                <a16:creationId xmlns:a16="http://schemas.microsoft.com/office/drawing/2014/main" id="{CDDA2F54-5CEA-604B-BEE7-563E017D3198}"/>
              </a:ext>
            </a:extLst>
          </p:cNvPr>
          <p:cNvSpPr txBox="1"/>
          <p:nvPr/>
        </p:nvSpPr>
        <p:spPr>
          <a:xfrm>
            <a:off x="4867625" y="514648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5</a:t>
            </a:r>
            <a:endParaRPr sz="1600">
              <a:latin typeface="Century Gothic"/>
              <a:cs typeface="Century Gothic"/>
            </a:endParaRPr>
          </a:p>
        </p:txBody>
      </p:sp>
      <p:sp>
        <p:nvSpPr>
          <p:cNvPr id="253" name="object 181">
            <a:extLst>
              <a:ext uri="{FF2B5EF4-FFF2-40B4-BE49-F238E27FC236}">
                <a16:creationId xmlns:a16="http://schemas.microsoft.com/office/drawing/2014/main" id="{5603102E-B777-694E-BE49-F5BB22D2E4D4}"/>
              </a:ext>
            </a:extLst>
          </p:cNvPr>
          <p:cNvSpPr txBox="1"/>
          <p:nvPr/>
        </p:nvSpPr>
        <p:spPr>
          <a:xfrm>
            <a:off x="6240749" y="514648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54" name="object 182">
            <a:extLst>
              <a:ext uri="{FF2B5EF4-FFF2-40B4-BE49-F238E27FC236}">
                <a16:creationId xmlns:a16="http://schemas.microsoft.com/office/drawing/2014/main" id="{4E6EA52C-E928-8847-A29B-52457E805FD9}"/>
              </a:ext>
            </a:extLst>
          </p:cNvPr>
          <p:cNvSpPr txBox="1"/>
          <p:nvPr/>
        </p:nvSpPr>
        <p:spPr>
          <a:xfrm>
            <a:off x="7613492" y="514648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5</a:t>
            </a:r>
            <a:endParaRPr sz="1600">
              <a:latin typeface="Century Gothic"/>
              <a:cs typeface="Century Gothic"/>
            </a:endParaRPr>
          </a:p>
        </p:txBody>
      </p:sp>
      <p:sp>
        <p:nvSpPr>
          <p:cNvPr id="255" name="object 183">
            <a:extLst>
              <a:ext uri="{FF2B5EF4-FFF2-40B4-BE49-F238E27FC236}">
                <a16:creationId xmlns:a16="http://schemas.microsoft.com/office/drawing/2014/main" id="{13AD18C3-9B48-DA48-A63C-5092595C32E5}"/>
              </a:ext>
            </a:extLst>
          </p:cNvPr>
          <p:cNvSpPr txBox="1"/>
          <p:nvPr/>
        </p:nvSpPr>
        <p:spPr>
          <a:xfrm>
            <a:off x="8986616" y="5146489"/>
            <a:ext cx="138430"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6</a:t>
            </a:r>
            <a:endParaRPr sz="1600">
              <a:latin typeface="Century Gothic"/>
              <a:cs typeface="Century Gothic"/>
            </a:endParaRPr>
          </a:p>
        </p:txBody>
      </p:sp>
      <p:sp>
        <p:nvSpPr>
          <p:cNvPr id="256" name="object 184">
            <a:extLst>
              <a:ext uri="{FF2B5EF4-FFF2-40B4-BE49-F238E27FC236}">
                <a16:creationId xmlns:a16="http://schemas.microsoft.com/office/drawing/2014/main" id="{04241D31-DF95-7D48-B722-D5622325F856}"/>
              </a:ext>
            </a:extLst>
          </p:cNvPr>
          <p:cNvSpPr txBox="1"/>
          <p:nvPr/>
        </p:nvSpPr>
        <p:spPr>
          <a:xfrm>
            <a:off x="10312242" y="514648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57" name="object 185">
            <a:extLst>
              <a:ext uri="{FF2B5EF4-FFF2-40B4-BE49-F238E27FC236}">
                <a16:creationId xmlns:a16="http://schemas.microsoft.com/office/drawing/2014/main" id="{568B59E6-54B5-A942-B889-F7480E3F2C6E}"/>
              </a:ext>
            </a:extLst>
          </p:cNvPr>
          <p:cNvSpPr txBox="1"/>
          <p:nvPr/>
        </p:nvSpPr>
        <p:spPr>
          <a:xfrm>
            <a:off x="4867625" y="5482379"/>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5</a:t>
            </a:r>
            <a:endParaRPr sz="1600" dirty="0">
              <a:latin typeface="Century Gothic"/>
              <a:cs typeface="Century Gothic"/>
            </a:endParaRPr>
          </a:p>
        </p:txBody>
      </p:sp>
      <p:sp>
        <p:nvSpPr>
          <p:cNvPr id="258" name="object 186">
            <a:extLst>
              <a:ext uri="{FF2B5EF4-FFF2-40B4-BE49-F238E27FC236}">
                <a16:creationId xmlns:a16="http://schemas.microsoft.com/office/drawing/2014/main" id="{FF2A5200-B18B-0E4F-8433-859A741F6547}"/>
              </a:ext>
            </a:extLst>
          </p:cNvPr>
          <p:cNvSpPr txBox="1"/>
          <p:nvPr/>
        </p:nvSpPr>
        <p:spPr>
          <a:xfrm>
            <a:off x="6240749" y="548237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59" name="object 187">
            <a:extLst>
              <a:ext uri="{FF2B5EF4-FFF2-40B4-BE49-F238E27FC236}">
                <a16:creationId xmlns:a16="http://schemas.microsoft.com/office/drawing/2014/main" id="{B5D4FCF4-18EF-B14B-B014-CB66B8F5001B}"/>
              </a:ext>
            </a:extLst>
          </p:cNvPr>
          <p:cNvSpPr txBox="1"/>
          <p:nvPr/>
        </p:nvSpPr>
        <p:spPr>
          <a:xfrm>
            <a:off x="7613492" y="5482379"/>
            <a:ext cx="137795" cy="258404"/>
          </a:xfrm>
          <a:prstGeom prst="rect">
            <a:avLst/>
          </a:prstGeom>
        </p:spPr>
        <p:txBody>
          <a:bodyPr vert="horz" wrap="square" lIns="0" tIns="12065" rIns="0" bIns="0" rtlCol="0">
            <a:spAutoFit/>
          </a:bodyPr>
          <a:lstStyle/>
          <a:p>
            <a:pPr marL="12700">
              <a:lnSpc>
                <a:spcPct val="100000"/>
              </a:lnSpc>
              <a:spcBef>
                <a:spcPts val="95"/>
              </a:spcBef>
            </a:pPr>
            <a:r>
              <a:rPr lang="en-US" sz="1600" spc="-5" dirty="0">
                <a:latin typeface="Century Gothic"/>
                <a:cs typeface="Century Gothic"/>
              </a:rPr>
              <a:t>5</a:t>
            </a:r>
            <a:endParaRPr sz="1600" dirty="0">
              <a:latin typeface="Century Gothic"/>
              <a:cs typeface="Century Gothic"/>
            </a:endParaRPr>
          </a:p>
        </p:txBody>
      </p:sp>
      <p:sp>
        <p:nvSpPr>
          <p:cNvPr id="260" name="object 188">
            <a:extLst>
              <a:ext uri="{FF2B5EF4-FFF2-40B4-BE49-F238E27FC236}">
                <a16:creationId xmlns:a16="http://schemas.microsoft.com/office/drawing/2014/main" id="{ED1D4A99-B313-4B4A-9814-B2A4562AFEA0}"/>
              </a:ext>
            </a:extLst>
          </p:cNvPr>
          <p:cNvSpPr txBox="1"/>
          <p:nvPr/>
        </p:nvSpPr>
        <p:spPr>
          <a:xfrm>
            <a:off x="8986616" y="548237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61" name="object 189">
            <a:extLst>
              <a:ext uri="{FF2B5EF4-FFF2-40B4-BE49-F238E27FC236}">
                <a16:creationId xmlns:a16="http://schemas.microsoft.com/office/drawing/2014/main" id="{7795C6FC-3BE4-BD43-A278-032CB64F489E}"/>
              </a:ext>
            </a:extLst>
          </p:cNvPr>
          <p:cNvSpPr txBox="1"/>
          <p:nvPr/>
        </p:nvSpPr>
        <p:spPr>
          <a:xfrm>
            <a:off x="10312242" y="548237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62" name="object 190">
            <a:extLst>
              <a:ext uri="{FF2B5EF4-FFF2-40B4-BE49-F238E27FC236}">
                <a16:creationId xmlns:a16="http://schemas.microsoft.com/office/drawing/2014/main" id="{ADF87F63-BF22-BE43-87BD-18E99903CB25}"/>
              </a:ext>
            </a:extLst>
          </p:cNvPr>
          <p:cNvSpPr txBox="1"/>
          <p:nvPr/>
        </p:nvSpPr>
        <p:spPr>
          <a:xfrm>
            <a:off x="4867625" y="581765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6</a:t>
            </a:r>
            <a:endParaRPr sz="1600">
              <a:latin typeface="Century Gothic"/>
              <a:cs typeface="Century Gothic"/>
            </a:endParaRPr>
          </a:p>
        </p:txBody>
      </p:sp>
      <p:sp>
        <p:nvSpPr>
          <p:cNvPr id="263" name="object 191">
            <a:extLst>
              <a:ext uri="{FF2B5EF4-FFF2-40B4-BE49-F238E27FC236}">
                <a16:creationId xmlns:a16="http://schemas.microsoft.com/office/drawing/2014/main" id="{FE3A8F3D-32F5-F04A-87E3-B62206F2DABC}"/>
              </a:ext>
            </a:extLst>
          </p:cNvPr>
          <p:cNvSpPr txBox="1"/>
          <p:nvPr/>
        </p:nvSpPr>
        <p:spPr>
          <a:xfrm>
            <a:off x="6240749" y="581765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dirty="0">
              <a:latin typeface="Century Gothic"/>
              <a:cs typeface="Century Gothic"/>
            </a:endParaRPr>
          </a:p>
        </p:txBody>
      </p:sp>
      <p:sp>
        <p:nvSpPr>
          <p:cNvPr id="264" name="object 192">
            <a:extLst>
              <a:ext uri="{FF2B5EF4-FFF2-40B4-BE49-F238E27FC236}">
                <a16:creationId xmlns:a16="http://schemas.microsoft.com/office/drawing/2014/main" id="{51F4C659-D7E7-C74D-9A34-218851E076D5}"/>
              </a:ext>
            </a:extLst>
          </p:cNvPr>
          <p:cNvSpPr txBox="1"/>
          <p:nvPr/>
        </p:nvSpPr>
        <p:spPr>
          <a:xfrm>
            <a:off x="7613492" y="581765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6</a:t>
            </a:r>
            <a:endParaRPr sz="1600">
              <a:latin typeface="Century Gothic"/>
              <a:cs typeface="Century Gothic"/>
            </a:endParaRPr>
          </a:p>
        </p:txBody>
      </p:sp>
      <p:sp>
        <p:nvSpPr>
          <p:cNvPr id="265" name="object 193">
            <a:extLst>
              <a:ext uri="{FF2B5EF4-FFF2-40B4-BE49-F238E27FC236}">
                <a16:creationId xmlns:a16="http://schemas.microsoft.com/office/drawing/2014/main" id="{8FFB315E-E593-F94B-A513-16DB02859602}"/>
              </a:ext>
            </a:extLst>
          </p:cNvPr>
          <p:cNvSpPr txBox="1"/>
          <p:nvPr/>
        </p:nvSpPr>
        <p:spPr>
          <a:xfrm>
            <a:off x="8986616" y="5817659"/>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5</a:t>
            </a:r>
            <a:endParaRPr sz="1600">
              <a:latin typeface="Century Gothic"/>
              <a:cs typeface="Century Gothic"/>
            </a:endParaRPr>
          </a:p>
        </p:txBody>
      </p:sp>
      <p:sp>
        <p:nvSpPr>
          <p:cNvPr id="266" name="object 194">
            <a:extLst>
              <a:ext uri="{FF2B5EF4-FFF2-40B4-BE49-F238E27FC236}">
                <a16:creationId xmlns:a16="http://schemas.microsoft.com/office/drawing/2014/main" id="{272C5919-42AD-4A42-BC95-C65B97841FA4}"/>
              </a:ext>
            </a:extLst>
          </p:cNvPr>
          <p:cNvSpPr txBox="1"/>
          <p:nvPr/>
        </p:nvSpPr>
        <p:spPr>
          <a:xfrm>
            <a:off x="10312242" y="5817659"/>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a:latin typeface="Century Gothic"/>
              <a:cs typeface="Century Gothic"/>
            </a:endParaRPr>
          </a:p>
        </p:txBody>
      </p:sp>
      <p:sp>
        <p:nvSpPr>
          <p:cNvPr id="267" name="object 94">
            <a:extLst>
              <a:ext uri="{FF2B5EF4-FFF2-40B4-BE49-F238E27FC236}">
                <a16:creationId xmlns:a16="http://schemas.microsoft.com/office/drawing/2014/main" id="{4CAF0EC5-6F82-B24B-9BD6-A7341C5E1D2A}"/>
              </a:ext>
            </a:extLst>
          </p:cNvPr>
          <p:cNvSpPr/>
          <p:nvPr/>
        </p:nvSpPr>
        <p:spPr>
          <a:xfrm>
            <a:off x="4779238" y="612924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268" name="object 95">
            <a:extLst>
              <a:ext uri="{FF2B5EF4-FFF2-40B4-BE49-F238E27FC236}">
                <a16:creationId xmlns:a16="http://schemas.microsoft.com/office/drawing/2014/main" id="{40803398-B777-A74F-BFF0-6A636A5D86C2}"/>
              </a:ext>
            </a:extLst>
          </p:cNvPr>
          <p:cNvSpPr/>
          <p:nvPr/>
        </p:nvSpPr>
        <p:spPr>
          <a:xfrm>
            <a:off x="6152109" y="6129241"/>
            <a:ext cx="1372870" cy="335280"/>
          </a:xfrm>
          <a:custGeom>
            <a:avLst/>
            <a:gdLst/>
            <a:ahLst/>
            <a:cxnLst/>
            <a:rect l="l" t="t" r="r" b="b"/>
            <a:pathLst>
              <a:path w="1372870" h="335279">
                <a:moveTo>
                  <a:pt x="0" y="335280"/>
                </a:moveTo>
                <a:lnTo>
                  <a:pt x="1372869" y="335280"/>
                </a:lnTo>
                <a:lnTo>
                  <a:pt x="1372869" y="0"/>
                </a:lnTo>
                <a:lnTo>
                  <a:pt x="0" y="0"/>
                </a:lnTo>
                <a:lnTo>
                  <a:pt x="0" y="335280"/>
                </a:lnTo>
                <a:close/>
              </a:path>
            </a:pathLst>
          </a:custGeom>
          <a:solidFill>
            <a:srgbClr val="E9EAF0"/>
          </a:solidFill>
        </p:spPr>
        <p:txBody>
          <a:bodyPr wrap="square" lIns="0" tIns="0" rIns="0" bIns="0" rtlCol="0"/>
          <a:lstStyle/>
          <a:p>
            <a:endParaRPr/>
          </a:p>
        </p:txBody>
      </p:sp>
      <p:sp>
        <p:nvSpPr>
          <p:cNvPr id="269" name="object 96">
            <a:extLst>
              <a:ext uri="{FF2B5EF4-FFF2-40B4-BE49-F238E27FC236}">
                <a16:creationId xmlns:a16="http://schemas.microsoft.com/office/drawing/2014/main" id="{541A95EE-443F-6347-9414-098EDF9ACB68}"/>
              </a:ext>
            </a:extLst>
          </p:cNvPr>
          <p:cNvSpPr/>
          <p:nvPr/>
        </p:nvSpPr>
        <p:spPr>
          <a:xfrm>
            <a:off x="7524978" y="6129241"/>
            <a:ext cx="1372870" cy="335280"/>
          </a:xfrm>
          <a:custGeom>
            <a:avLst/>
            <a:gdLst/>
            <a:ahLst/>
            <a:cxnLst/>
            <a:rect l="l" t="t" r="r" b="b"/>
            <a:pathLst>
              <a:path w="1372870" h="335279">
                <a:moveTo>
                  <a:pt x="0" y="335280"/>
                </a:moveTo>
                <a:lnTo>
                  <a:pt x="1372870" y="335280"/>
                </a:lnTo>
                <a:lnTo>
                  <a:pt x="1372870" y="0"/>
                </a:lnTo>
                <a:lnTo>
                  <a:pt x="0" y="0"/>
                </a:lnTo>
                <a:lnTo>
                  <a:pt x="0" y="335280"/>
                </a:lnTo>
                <a:close/>
              </a:path>
            </a:pathLst>
          </a:custGeom>
          <a:solidFill>
            <a:srgbClr val="E9EAF0"/>
          </a:solidFill>
        </p:spPr>
        <p:txBody>
          <a:bodyPr wrap="square" lIns="0" tIns="0" rIns="0" bIns="0" rtlCol="0"/>
          <a:lstStyle/>
          <a:p>
            <a:endParaRPr/>
          </a:p>
        </p:txBody>
      </p:sp>
      <p:sp>
        <p:nvSpPr>
          <p:cNvPr id="270" name="object 97">
            <a:extLst>
              <a:ext uri="{FF2B5EF4-FFF2-40B4-BE49-F238E27FC236}">
                <a16:creationId xmlns:a16="http://schemas.microsoft.com/office/drawing/2014/main" id="{35BF6438-27CC-2C41-BFB8-01D417D0F890}"/>
              </a:ext>
            </a:extLst>
          </p:cNvPr>
          <p:cNvSpPr/>
          <p:nvPr/>
        </p:nvSpPr>
        <p:spPr>
          <a:xfrm>
            <a:off x="8897722" y="6129241"/>
            <a:ext cx="1325880" cy="335280"/>
          </a:xfrm>
          <a:custGeom>
            <a:avLst/>
            <a:gdLst/>
            <a:ahLst/>
            <a:cxnLst/>
            <a:rect l="l" t="t" r="r" b="b"/>
            <a:pathLst>
              <a:path w="1325879" h="335279">
                <a:moveTo>
                  <a:pt x="0" y="335280"/>
                </a:moveTo>
                <a:lnTo>
                  <a:pt x="1325372" y="335280"/>
                </a:lnTo>
                <a:lnTo>
                  <a:pt x="1325372" y="0"/>
                </a:lnTo>
                <a:lnTo>
                  <a:pt x="0" y="0"/>
                </a:lnTo>
                <a:lnTo>
                  <a:pt x="0" y="335280"/>
                </a:lnTo>
                <a:close/>
              </a:path>
            </a:pathLst>
          </a:custGeom>
          <a:solidFill>
            <a:srgbClr val="E9EAF0"/>
          </a:solidFill>
        </p:spPr>
        <p:txBody>
          <a:bodyPr wrap="square" lIns="0" tIns="0" rIns="0" bIns="0" rtlCol="0"/>
          <a:lstStyle/>
          <a:p>
            <a:endParaRPr/>
          </a:p>
        </p:txBody>
      </p:sp>
      <p:sp>
        <p:nvSpPr>
          <p:cNvPr id="271" name="object 98">
            <a:extLst>
              <a:ext uri="{FF2B5EF4-FFF2-40B4-BE49-F238E27FC236}">
                <a16:creationId xmlns:a16="http://schemas.microsoft.com/office/drawing/2014/main" id="{A961A6F8-DBEA-A941-B28D-992692B1AAE1}"/>
              </a:ext>
            </a:extLst>
          </p:cNvPr>
          <p:cNvSpPr/>
          <p:nvPr/>
        </p:nvSpPr>
        <p:spPr>
          <a:xfrm>
            <a:off x="10223093" y="6129241"/>
            <a:ext cx="1420495" cy="335280"/>
          </a:xfrm>
          <a:custGeom>
            <a:avLst/>
            <a:gdLst/>
            <a:ahLst/>
            <a:cxnLst/>
            <a:rect l="l" t="t" r="r" b="b"/>
            <a:pathLst>
              <a:path w="1420495" h="335279">
                <a:moveTo>
                  <a:pt x="0" y="335280"/>
                </a:moveTo>
                <a:lnTo>
                  <a:pt x="1420241" y="335280"/>
                </a:lnTo>
                <a:lnTo>
                  <a:pt x="1420241" y="0"/>
                </a:lnTo>
                <a:lnTo>
                  <a:pt x="0" y="0"/>
                </a:lnTo>
                <a:lnTo>
                  <a:pt x="0" y="335280"/>
                </a:lnTo>
                <a:close/>
              </a:path>
            </a:pathLst>
          </a:custGeom>
          <a:solidFill>
            <a:srgbClr val="E9EAF0"/>
          </a:solidFill>
        </p:spPr>
        <p:txBody>
          <a:bodyPr wrap="square" lIns="0" tIns="0" rIns="0" bIns="0" rtlCol="0"/>
          <a:lstStyle/>
          <a:p>
            <a:endParaRPr/>
          </a:p>
        </p:txBody>
      </p:sp>
      <p:sp>
        <p:nvSpPr>
          <p:cNvPr id="272" name="object 119">
            <a:extLst>
              <a:ext uri="{FF2B5EF4-FFF2-40B4-BE49-F238E27FC236}">
                <a16:creationId xmlns:a16="http://schemas.microsoft.com/office/drawing/2014/main" id="{6ED96FF0-5862-794C-A57D-5FCFFF37EE43}"/>
              </a:ext>
            </a:extLst>
          </p:cNvPr>
          <p:cNvSpPr/>
          <p:nvPr/>
        </p:nvSpPr>
        <p:spPr>
          <a:xfrm>
            <a:off x="4772888" y="612924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273" name="object 120">
            <a:extLst>
              <a:ext uri="{FF2B5EF4-FFF2-40B4-BE49-F238E27FC236}">
                <a16:creationId xmlns:a16="http://schemas.microsoft.com/office/drawing/2014/main" id="{77B90F9B-A8DE-234D-9240-DAAAFD981D5A}"/>
              </a:ext>
            </a:extLst>
          </p:cNvPr>
          <p:cNvSpPr/>
          <p:nvPr/>
        </p:nvSpPr>
        <p:spPr>
          <a:xfrm>
            <a:off x="4772888" y="6464521"/>
            <a:ext cx="6877050" cy="0"/>
          </a:xfrm>
          <a:custGeom>
            <a:avLst/>
            <a:gdLst/>
            <a:ahLst/>
            <a:cxnLst/>
            <a:rect l="l" t="t" r="r" b="b"/>
            <a:pathLst>
              <a:path w="6877050">
                <a:moveTo>
                  <a:pt x="0" y="0"/>
                </a:moveTo>
                <a:lnTo>
                  <a:pt x="6876923" y="0"/>
                </a:lnTo>
              </a:path>
            </a:pathLst>
          </a:custGeom>
          <a:ln w="12700">
            <a:solidFill>
              <a:srgbClr val="FFFFFF"/>
            </a:solidFill>
          </a:ln>
        </p:spPr>
        <p:txBody>
          <a:bodyPr wrap="square" lIns="0" tIns="0" rIns="0" bIns="0" rtlCol="0"/>
          <a:lstStyle/>
          <a:p>
            <a:endParaRPr/>
          </a:p>
        </p:txBody>
      </p:sp>
      <p:sp>
        <p:nvSpPr>
          <p:cNvPr id="274" name="object 185">
            <a:extLst>
              <a:ext uri="{FF2B5EF4-FFF2-40B4-BE49-F238E27FC236}">
                <a16:creationId xmlns:a16="http://schemas.microsoft.com/office/drawing/2014/main" id="{8DB86F41-0B45-6A45-843D-1E28BF79189F}"/>
              </a:ext>
            </a:extLst>
          </p:cNvPr>
          <p:cNvSpPr txBox="1"/>
          <p:nvPr/>
        </p:nvSpPr>
        <p:spPr>
          <a:xfrm>
            <a:off x="4858613" y="6159340"/>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6</a:t>
            </a:r>
            <a:endParaRPr sz="1600">
              <a:latin typeface="Century Gothic"/>
              <a:cs typeface="Century Gothic"/>
            </a:endParaRPr>
          </a:p>
        </p:txBody>
      </p:sp>
      <p:sp>
        <p:nvSpPr>
          <p:cNvPr id="275" name="object 186">
            <a:extLst>
              <a:ext uri="{FF2B5EF4-FFF2-40B4-BE49-F238E27FC236}">
                <a16:creationId xmlns:a16="http://schemas.microsoft.com/office/drawing/2014/main" id="{95C279A9-783D-9C4D-9BE5-77B4DA67A18D}"/>
              </a:ext>
            </a:extLst>
          </p:cNvPr>
          <p:cNvSpPr txBox="1"/>
          <p:nvPr/>
        </p:nvSpPr>
        <p:spPr>
          <a:xfrm>
            <a:off x="6231737" y="6159340"/>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0</a:t>
            </a:r>
            <a:endParaRPr sz="1600">
              <a:latin typeface="Century Gothic"/>
              <a:cs typeface="Century Gothic"/>
            </a:endParaRPr>
          </a:p>
        </p:txBody>
      </p:sp>
      <p:sp>
        <p:nvSpPr>
          <p:cNvPr id="276" name="object 187">
            <a:extLst>
              <a:ext uri="{FF2B5EF4-FFF2-40B4-BE49-F238E27FC236}">
                <a16:creationId xmlns:a16="http://schemas.microsoft.com/office/drawing/2014/main" id="{4CB23D08-C439-2E49-B36D-C2C23BCDAC2F}"/>
              </a:ext>
            </a:extLst>
          </p:cNvPr>
          <p:cNvSpPr txBox="1"/>
          <p:nvPr/>
        </p:nvSpPr>
        <p:spPr>
          <a:xfrm>
            <a:off x="7604480" y="6159340"/>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6</a:t>
            </a:r>
            <a:endParaRPr sz="1600">
              <a:latin typeface="Century Gothic"/>
              <a:cs typeface="Century Gothic"/>
            </a:endParaRPr>
          </a:p>
        </p:txBody>
      </p:sp>
      <p:sp>
        <p:nvSpPr>
          <p:cNvPr id="277" name="object 188">
            <a:extLst>
              <a:ext uri="{FF2B5EF4-FFF2-40B4-BE49-F238E27FC236}">
                <a16:creationId xmlns:a16="http://schemas.microsoft.com/office/drawing/2014/main" id="{B6595739-1A7D-EF4B-8A61-370AB149ACA5}"/>
              </a:ext>
            </a:extLst>
          </p:cNvPr>
          <p:cNvSpPr txBox="1"/>
          <p:nvPr/>
        </p:nvSpPr>
        <p:spPr>
          <a:xfrm>
            <a:off x="8977604" y="6159340"/>
            <a:ext cx="13779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4</a:t>
            </a:r>
            <a:endParaRPr sz="1600">
              <a:latin typeface="Century Gothic"/>
              <a:cs typeface="Century Gothic"/>
            </a:endParaRPr>
          </a:p>
        </p:txBody>
      </p:sp>
      <p:sp>
        <p:nvSpPr>
          <p:cNvPr id="278" name="object 189">
            <a:extLst>
              <a:ext uri="{FF2B5EF4-FFF2-40B4-BE49-F238E27FC236}">
                <a16:creationId xmlns:a16="http://schemas.microsoft.com/office/drawing/2014/main" id="{FD1D629C-B190-764E-B8B9-CDC328A1E6D0}"/>
              </a:ext>
            </a:extLst>
          </p:cNvPr>
          <p:cNvSpPr txBox="1"/>
          <p:nvPr/>
        </p:nvSpPr>
        <p:spPr>
          <a:xfrm>
            <a:off x="10303230" y="6159340"/>
            <a:ext cx="123825" cy="258404"/>
          </a:xfrm>
          <a:prstGeom prst="rect">
            <a:avLst/>
          </a:prstGeom>
        </p:spPr>
        <p:txBody>
          <a:bodyPr vert="horz" wrap="square" lIns="0" tIns="12065" rIns="0" bIns="0" rtlCol="0">
            <a:spAutoFit/>
          </a:bodyPr>
          <a:lstStyle/>
          <a:p>
            <a:pPr marL="12700">
              <a:lnSpc>
                <a:spcPct val="100000"/>
              </a:lnSpc>
              <a:spcBef>
                <a:spcPts val="95"/>
              </a:spcBef>
            </a:pPr>
            <a:r>
              <a:rPr sz="1600" spc="-5" dirty="0">
                <a:latin typeface="Century Gothic"/>
                <a:cs typeface="Century Gothic"/>
              </a:rPr>
              <a:t>F</a:t>
            </a:r>
            <a:endParaRPr sz="1600" dirty="0">
              <a:latin typeface="Century Gothic"/>
              <a:cs typeface="Century Gothic"/>
            </a:endParaRPr>
          </a:p>
        </p:txBody>
      </p:sp>
      <p:sp>
        <p:nvSpPr>
          <p:cNvPr id="279" name="Rectangle 278">
            <a:extLst>
              <a:ext uri="{FF2B5EF4-FFF2-40B4-BE49-F238E27FC236}">
                <a16:creationId xmlns:a16="http://schemas.microsoft.com/office/drawing/2014/main" id="{8E1426A2-A9E5-084C-A236-6E379991BBB7}"/>
              </a:ext>
            </a:extLst>
          </p:cNvPr>
          <p:cNvSpPr/>
          <p:nvPr/>
        </p:nvSpPr>
        <p:spPr>
          <a:xfrm>
            <a:off x="7268816" y="1038908"/>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spTree>
    <p:extLst>
      <p:ext uri="{BB962C8B-B14F-4D97-AF65-F5344CB8AC3E}">
        <p14:creationId xmlns:p14="http://schemas.microsoft.com/office/powerpoint/2010/main" val="76134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81000" y="120175"/>
            <a:ext cx="4616003" cy="1014761"/>
          </a:xfrm>
        </p:spPr>
        <p:txBody>
          <a:bodyPr>
            <a:normAutofit/>
          </a:bodyPr>
          <a:lstStyle/>
          <a:p>
            <a:r>
              <a:rPr lang="en-US" dirty="0"/>
              <a:t>Example: Switch 2</a:t>
            </a:r>
          </a:p>
        </p:txBody>
      </p:sp>
      <p:sp>
        <p:nvSpPr>
          <p:cNvPr id="279" name="Rectangle 278">
            <a:extLst>
              <a:ext uri="{FF2B5EF4-FFF2-40B4-BE49-F238E27FC236}">
                <a16:creationId xmlns:a16="http://schemas.microsoft.com/office/drawing/2014/main" id="{8E1426A2-A9E5-084C-A236-6E379991BBB7}"/>
              </a:ext>
            </a:extLst>
          </p:cNvPr>
          <p:cNvSpPr/>
          <p:nvPr/>
        </p:nvSpPr>
        <p:spPr>
          <a:xfrm>
            <a:off x="7790869" y="627556"/>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sp>
        <p:nvSpPr>
          <p:cNvPr id="280" name="object 5">
            <a:extLst>
              <a:ext uri="{FF2B5EF4-FFF2-40B4-BE49-F238E27FC236}">
                <a16:creationId xmlns:a16="http://schemas.microsoft.com/office/drawing/2014/main" id="{03A23459-D1A5-2748-A8BC-675A7C20DF55}"/>
              </a:ext>
            </a:extLst>
          </p:cNvPr>
          <p:cNvSpPr txBox="1"/>
          <p:nvPr/>
        </p:nvSpPr>
        <p:spPr>
          <a:xfrm>
            <a:off x="357524" y="4469143"/>
            <a:ext cx="199374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Before</a:t>
            </a:r>
            <a:r>
              <a:rPr sz="1800" spc="-3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1" name="object 6">
            <a:extLst>
              <a:ext uri="{FF2B5EF4-FFF2-40B4-BE49-F238E27FC236}">
                <a16:creationId xmlns:a16="http://schemas.microsoft.com/office/drawing/2014/main" id="{542B7828-4453-B848-92CE-0E2801AB1140}"/>
              </a:ext>
            </a:extLst>
          </p:cNvPr>
          <p:cNvSpPr txBox="1"/>
          <p:nvPr/>
        </p:nvSpPr>
        <p:spPr>
          <a:xfrm>
            <a:off x="2836155" y="4496915"/>
            <a:ext cx="1933402"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After</a:t>
            </a:r>
            <a:r>
              <a:rPr sz="1800" spc="-4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2" name="object 13">
            <a:extLst>
              <a:ext uri="{FF2B5EF4-FFF2-40B4-BE49-F238E27FC236}">
                <a16:creationId xmlns:a16="http://schemas.microsoft.com/office/drawing/2014/main" id="{2D46A8B7-F24A-D640-B15E-E8BF60E3D952}"/>
              </a:ext>
            </a:extLst>
          </p:cNvPr>
          <p:cNvSpPr/>
          <p:nvPr/>
        </p:nvSpPr>
        <p:spPr>
          <a:xfrm>
            <a:off x="133146" y="4864045"/>
            <a:ext cx="2388235" cy="365760"/>
          </a:xfrm>
          <a:custGeom>
            <a:avLst/>
            <a:gdLst/>
            <a:ahLst/>
            <a:cxnLst/>
            <a:rect l="l" t="t" r="r" b="b"/>
            <a:pathLst>
              <a:path w="2388235" h="365760">
                <a:moveTo>
                  <a:pt x="0" y="365760"/>
                </a:moveTo>
                <a:lnTo>
                  <a:pt x="2388108" y="365760"/>
                </a:lnTo>
                <a:lnTo>
                  <a:pt x="2388108" y="0"/>
                </a:lnTo>
                <a:lnTo>
                  <a:pt x="0" y="0"/>
                </a:lnTo>
                <a:lnTo>
                  <a:pt x="0" y="365760"/>
                </a:lnTo>
                <a:close/>
              </a:path>
            </a:pathLst>
          </a:custGeom>
          <a:solidFill>
            <a:srgbClr val="4966AC"/>
          </a:solidFill>
        </p:spPr>
        <p:txBody>
          <a:bodyPr wrap="square" lIns="0" tIns="0" rIns="0" bIns="0" rtlCol="0"/>
          <a:lstStyle/>
          <a:p>
            <a:endParaRPr/>
          </a:p>
        </p:txBody>
      </p:sp>
      <p:sp>
        <p:nvSpPr>
          <p:cNvPr id="283" name="object 14">
            <a:extLst>
              <a:ext uri="{FF2B5EF4-FFF2-40B4-BE49-F238E27FC236}">
                <a16:creationId xmlns:a16="http://schemas.microsoft.com/office/drawing/2014/main" id="{370A4349-F260-9640-9057-D250A68D1BB0}"/>
              </a:ext>
            </a:extLst>
          </p:cNvPr>
          <p:cNvSpPr/>
          <p:nvPr/>
        </p:nvSpPr>
        <p:spPr>
          <a:xfrm>
            <a:off x="133146" y="522985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284" name="object 15">
            <a:extLst>
              <a:ext uri="{FF2B5EF4-FFF2-40B4-BE49-F238E27FC236}">
                <a16:creationId xmlns:a16="http://schemas.microsoft.com/office/drawing/2014/main" id="{7311A574-6D3D-AB4B-962D-2F4121CFBD59}"/>
              </a:ext>
            </a:extLst>
          </p:cNvPr>
          <p:cNvSpPr/>
          <p:nvPr/>
        </p:nvSpPr>
        <p:spPr>
          <a:xfrm>
            <a:off x="1779397"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a:p>
        </p:txBody>
      </p:sp>
      <p:sp>
        <p:nvSpPr>
          <p:cNvPr id="285" name="object 16">
            <a:extLst>
              <a:ext uri="{FF2B5EF4-FFF2-40B4-BE49-F238E27FC236}">
                <a16:creationId xmlns:a16="http://schemas.microsoft.com/office/drawing/2014/main" id="{477CD889-1859-DA40-9FF6-7D17A961C23D}"/>
              </a:ext>
            </a:extLst>
          </p:cNvPr>
          <p:cNvSpPr/>
          <p:nvPr/>
        </p:nvSpPr>
        <p:spPr>
          <a:xfrm>
            <a:off x="133146" y="559561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286" name="object 17">
            <a:extLst>
              <a:ext uri="{FF2B5EF4-FFF2-40B4-BE49-F238E27FC236}">
                <a16:creationId xmlns:a16="http://schemas.microsoft.com/office/drawing/2014/main" id="{37257806-95AF-5F44-8BD0-5B45EDB5BC59}"/>
              </a:ext>
            </a:extLst>
          </p:cNvPr>
          <p:cNvSpPr/>
          <p:nvPr/>
        </p:nvSpPr>
        <p:spPr>
          <a:xfrm>
            <a:off x="1779397"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287" name="object 18">
            <a:extLst>
              <a:ext uri="{FF2B5EF4-FFF2-40B4-BE49-F238E27FC236}">
                <a16:creationId xmlns:a16="http://schemas.microsoft.com/office/drawing/2014/main" id="{27755D96-89C5-AC44-A08C-B495629B1FB9}"/>
              </a:ext>
            </a:extLst>
          </p:cNvPr>
          <p:cNvSpPr/>
          <p:nvPr/>
        </p:nvSpPr>
        <p:spPr>
          <a:xfrm>
            <a:off x="133146" y="5961375"/>
            <a:ext cx="1646555" cy="365760"/>
          </a:xfrm>
          <a:custGeom>
            <a:avLst/>
            <a:gdLst/>
            <a:ahLst/>
            <a:cxnLst/>
            <a:rect l="l" t="t" r="r" b="b"/>
            <a:pathLst>
              <a:path w="1646555"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288" name="object 19">
            <a:extLst>
              <a:ext uri="{FF2B5EF4-FFF2-40B4-BE49-F238E27FC236}">
                <a16:creationId xmlns:a16="http://schemas.microsoft.com/office/drawing/2014/main" id="{4BC7119A-2492-CE4C-AF62-14DF8E710750}"/>
              </a:ext>
            </a:extLst>
          </p:cNvPr>
          <p:cNvSpPr/>
          <p:nvPr/>
        </p:nvSpPr>
        <p:spPr>
          <a:xfrm>
            <a:off x="1779397"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a:p>
        </p:txBody>
      </p:sp>
      <p:sp>
        <p:nvSpPr>
          <p:cNvPr id="289" name="object 20">
            <a:extLst>
              <a:ext uri="{FF2B5EF4-FFF2-40B4-BE49-F238E27FC236}">
                <a16:creationId xmlns:a16="http://schemas.microsoft.com/office/drawing/2014/main" id="{77104C9A-88E3-9144-8A92-D3F9B292C5A1}"/>
              </a:ext>
            </a:extLst>
          </p:cNvPr>
          <p:cNvSpPr/>
          <p:nvPr/>
        </p:nvSpPr>
        <p:spPr>
          <a:xfrm>
            <a:off x="133146" y="6327140"/>
            <a:ext cx="1646555" cy="378460"/>
          </a:xfrm>
          <a:custGeom>
            <a:avLst/>
            <a:gdLst/>
            <a:ahLst/>
            <a:cxnLst/>
            <a:rect l="l" t="t" r="r" b="b"/>
            <a:pathLst>
              <a:path w="1646555" h="378459">
                <a:moveTo>
                  <a:pt x="1646301" y="378275"/>
                </a:moveTo>
                <a:lnTo>
                  <a:pt x="1646301" y="0"/>
                </a:lnTo>
                <a:lnTo>
                  <a:pt x="0" y="0"/>
                </a:lnTo>
                <a:lnTo>
                  <a:pt x="0" y="378275"/>
                </a:lnTo>
                <a:lnTo>
                  <a:pt x="1646301" y="378275"/>
                </a:lnTo>
                <a:close/>
              </a:path>
            </a:pathLst>
          </a:custGeom>
          <a:solidFill>
            <a:srgbClr val="E9EAF0"/>
          </a:solidFill>
        </p:spPr>
        <p:txBody>
          <a:bodyPr wrap="square" lIns="0" tIns="0" rIns="0" bIns="0" rtlCol="0"/>
          <a:lstStyle/>
          <a:p>
            <a:endParaRPr/>
          </a:p>
        </p:txBody>
      </p:sp>
      <p:sp>
        <p:nvSpPr>
          <p:cNvPr id="290" name="object 21">
            <a:extLst>
              <a:ext uri="{FF2B5EF4-FFF2-40B4-BE49-F238E27FC236}">
                <a16:creationId xmlns:a16="http://schemas.microsoft.com/office/drawing/2014/main" id="{7D7EAC20-DE9A-A741-BDF5-F3A4A8BAB848}"/>
              </a:ext>
            </a:extLst>
          </p:cNvPr>
          <p:cNvSpPr/>
          <p:nvPr/>
        </p:nvSpPr>
        <p:spPr>
          <a:xfrm>
            <a:off x="1779397" y="6327140"/>
            <a:ext cx="742315" cy="378460"/>
          </a:xfrm>
          <a:custGeom>
            <a:avLst/>
            <a:gdLst/>
            <a:ahLst/>
            <a:cxnLst/>
            <a:rect l="l" t="t" r="r" b="b"/>
            <a:pathLst>
              <a:path w="742314" h="378459">
                <a:moveTo>
                  <a:pt x="741857" y="378275"/>
                </a:moveTo>
                <a:lnTo>
                  <a:pt x="741857" y="0"/>
                </a:lnTo>
                <a:lnTo>
                  <a:pt x="0" y="0"/>
                </a:lnTo>
                <a:lnTo>
                  <a:pt x="0" y="378275"/>
                </a:lnTo>
                <a:lnTo>
                  <a:pt x="741857" y="378275"/>
                </a:lnTo>
                <a:close/>
              </a:path>
            </a:pathLst>
          </a:custGeom>
          <a:solidFill>
            <a:srgbClr val="E9EAF0"/>
          </a:solidFill>
        </p:spPr>
        <p:txBody>
          <a:bodyPr wrap="square" lIns="0" tIns="0" rIns="0" bIns="0" rtlCol="0"/>
          <a:lstStyle/>
          <a:p>
            <a:endParaRPr/>
          </a:p>
        </p:txBody>
      </p:sp>
      <p:sp>
        <p:nvSpPr>
          <p:cNvPr id="291" name="object 22">
            <a:extLst>
              <a:ext uri="{FF2B5EF4-FFF2-40B4-BE49-F238E27FC236}">
                <a16:creationId xmlns:a16="http://schemas.microsoft.com/office/drawing/2014/main" id="{0822A684-F6FF-C74F-8FAF-A349157AA03C}"/>
              </a:ext>
            </a:extLst>
          </p:cNvPr>
          <p:cNvSpPr/>
          <p:nvPr/>
        </p:nvSpPr>
        <p:spPr>
          <a:xfrm>
            <a:off x="1779397" y="5210754"/>
            <a:ext cx="0" cy="1494790"/>
          </a:xfrm>
          <a:custGeom>
            <a:avLst/>
            <a:gdLst/>
            <a:ahLst/>
            <a:cxnLst/>
            <a:rect l="l" t="t" r="r" b="b"/>
            <a:pathLst>
              <a:path h="1494790">
                <a:moveTo>
                  <a:pt x="0" y="0"/>
                </a:moveTo>
                <a:lnTo>
                  <a:pt x="0" y="1494660"/>
                </a:lnTo>
              </a:path>
            </a:pathLst>
          </a:custGeom>
          <a:ln w="12700">
            <a:solidFill>
              <a:srgbClr val="FFFFFF"/>
            </a:solidFill>
          </a:ln>
        </p:spPr>
        <p:txBody>
          <a:bodyPr wrap="square" lIns="0" tIns="0" rIns="0" bIns="0" rtlCol="0"/>
          <a:lstStyle/>
          <a:p>
            <a:endParaRPr/>
          </a:p>
        </p:txBody>
      </p:sp>
      <p:sp>
        <p:nvSpPr>
          <p:cNvPr id="292" name="object 23">
            <a:extLst>
              <a:ext uri="{FF2B5EF4-FFF2-40B4-BE49-F238E27FC236}">
                <a16:creationId xmlns:a16="http://schemas.microsoft.com/office/drawing/2014/main" id="{A05A37E2-6CFA-D743-ABD8-8C89AE836F67}"/>
              </a:ext>
            </a:extLst>
          </p:cNvPr>
          <p:cNvSpPr/>
          <p:nvPr/>
        </p:nvSpPr>
        <p:spPr>
          <a:xfrm>
            <a:off x="126798" y="5229804"/>
            <a:ext cx="2400935" cy="0"/>
          </a:xfrm>
          <a:custGeom>
            <a:avLst/>
            <a:gdLst/>
            <a:ahLst/>
            <a:cxnLst/>
            <a:rect l="l" t="t" r="r" b="b"/>
            <a:pathLst>
              <a:path w="2400935">
                <a:moveTo>
                  <a:pt x="0" y="0"/>
                </a:moveTo>
                <a:lnTo>
                  <a:pt x="2400882" y="0"/>
                </a:lnTo>
              </a:path>
            </a:pathLst>
          </a:custGeom>
          <a:ln w="38100">
            <a:solidFill>
              <a:srgbClr val="FFFFFF"/>
            </a:solidFill>
          </a:ln>
        </p:spPr>
        <p:txBody>
          <a:bodyPr wrap="square" lIns="0" tIns="0" rIns="0" bIns="0" rtlCol="0"/>
          <a:lstStyle/>
          <a:p>
            <a:endParaRPr/>
          </a:p>
        </p:txBody>
      </p:sp>
      <p:sp>
        <p:nvSpPr>
          <p:cNvPr id="293" name="object 24">
            <a:extLst>
              <a:ext uri="{FF2B5EF4-FFF2-40B4-BE49-F238E27FC236}">
                <a16:creationId xmlns:a16="http://schemas.microsoft.com/office/drawing/2014/main" id="{9F3480E6-91A2-3043-80CE-5550F967F1A1}"/>
              </a:ext>
            </a:extLst>
          </p:cNvPr>
          <p:cNvSpPr/>
          <p:nvPr/>
        </p:nvSpPr>
        <p:spPr>
          <a:xfrm>
            <a:off x="126798" y="559561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4" name="object 25">
            <a:extLst>
              <a:ext uri="{FF2B5EF4-FFF2-40B4-BE49-F238E27FC236}">
                <a16:creationId xmlns:a16="http://schemas.microsoft.com/office/drawing/2014/main" id="{1293FC28-5EBF-3F48-BF88-66CF0D824818}"/>
              </a:ext>
            </a:extLst>
          </p:cNvPr>
          <p:cNvSpPr/>
          <p:nvPr/>
        </p:nvSpPr>
        <p:spPr>
          <a:xfrm>
            <a:off x="126798" y="596137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5" name="object 26">
            <a:extLst>
              <a:ext uri="{FF2B5EF4-FFF2-40B4-BE49-F238E27FC236}">
                <a16:creationId xmlns:a16="http://schemas.microsoft.com/office/drawing/2014/main" id="{C53A5D6B-8869-9B44-B7C3-24FEFEC71CC7}"/>
              </a:ext>
            </a:extLst>
          </p:cNvPr>
          <p:cNvSpPr/>
          <p:nvPr/>
        </p:nvSpPr>
        <p:spPr>
          <a:xfrm>
            <a:off x="126798" y="632713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6" name="object 27">
            <a:extLst>
              <a:ext uri="{FF2B5EF4-FFF2-40B4-BE49-F238E27FC236}">
                <a16:creationId xmlns:a16="http://schemas.microsoft.com/office/drawing/2014/main" id="{F33248F3-01DC-3746-9EE4-1D6B915F5FF0}"/>
              </a:ext>
            </a:extLst>
          </p:cNvPr>
          <p:cNvSpPr/>
          <p:nvPr/>
        </p:nvSpPr>
        <p:spPr>
          <a:xfrm>
            <a:off x="133146"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7" name="object 28">
            <a:extLst>
              <a:ext uri="{FF2B5EF4-FFF2-40B4-BE49-F238E27FC236}">
                <a16:creationId xmlns:a16="http://schemas.microsoft.com/office/drawing/2014/main" id="{C62C8C39-DEFC-E241-BC63-9086AEC572F3}"/>
              </a:ext>
            </a:extLst>
          </p:cNvPr>
          <p:cNvSpPr/>
          <p:nvPr/>
        </p:nvSpPr>
        <p:spPr>
          <a:xfrm>
            <a:off x="2521330"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8" name="object 29">
            <a:extLst>
              <a:ext uri="{FF2B5EF4-FFF2-40B4-BE49-F238E27FC236}">
                <a16:creationId xmlns:a16="http://schemas.microsoft.com/office/drawing/2014/main" id="{7BB93F76-6569-4B4C-A8CA-6BCDB9177E68}"/>
              </a:ext>
            </a:extLst>
          </p:cNvPr>
          <p:cNvSpPr/>
          <p:nvPr/>
        </p:nvSpPr>
        <p:spPr>
          <a:xfrm>
            <a:off x="126798" y="486404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9" name="object 30">
            <a:extLst>
              <a:ext uri="{FF2B5EF4-FFF2-40B4-BE49-F238E27FC236}">
                <a16:creationId xmlns:a16="http://schemas.microsoft.com/office/drawing/2014/main" id="{AEE98F08-6880-7A48-A290-72C6C6E4EEA9}"/>
              </a:ext>
            </a:extLst>
          </p:cNvPr>
          <p:cNvSpPr txBox="1"/>
          <p:nvPr/>
        </p:nvSpPr>
        <p:spPr>
          <a:xfrm>
            <a:off x="864514"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sz="1800" b="1" dirty="0">
                <a:solidFill>
                  <a:srgbClr val="FFFFFF"/>
                </a:solidFill>
                <a:latin typeface="Century Gothic"/>
                <a:cs typeface="Century Gothic"/>
              </a:rPr>
              <a:t>2</a:t>
            </a:r>
            <a:endParaRPr sz="1800">
              <a:latin typeface="Century Gothic"/>
              <a:cs typeface="Century Gothic"/>
            </a:endParaRPr>
          </a:p>
        </p:txBody>
      </p:sp>
      <p:sp>
        <p:nvSpPr>
          <p:cNvPr id="300" name="object 31">
            <a:extLst>
              <a:ext uri="{FF2B5EF4-FFF2-40B4-BE49-F238E27FC236}">
                <a16:creationId xmlns:a16="http://schemas.microsoft.com/office/drawing/2014/main" id="{92BBC641-A1FD-C54E-B735-06890C8EE632}"/>
              </a:ext>
            </a:extLst>
          </p:cNvPr>
          <p:cNvSpPr txBox="1"/>
          <p:nvPr/>
        </p:nvSpPr>
        <p:spPr>
          <a:xfrm>
            <a:off x="211937" y="5168413"/>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2</a:t>
            </a:r>
          </a:p>
          <a:p>
            <a:pPr marL="12700" marR="5080">
              <a:lnSpc>
                <a:spcPct val="133300"/>
              </a:lnSpc>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0  </a:t>
            </a:r>
            <a:r>
              <a:rPr sz="1800" dirty="0" err="1">
                <a:latin typeface="Century Gothic"/>
                <a:cs typeface="Century Gothic"/>
              </a:rPr>
              <a:t>activeLinks</a:t>
            </a:r>
            <a:r>
              <a:rPr sz="1800" dirty="0">
                <a:latin typeface="Century Gothic"/>
                <a:cs typeface="Century Gothic"/>
              </a:rPr>
              <a:t>  </a:t>
            </a: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2</a:t>
            </a:r>
          </a:p>
        </p:txBody>
      </p:sp>
      <p:sp>
        <p:nvSpPr>
          <p:cNvPr id="301" name="object 32">
            <a:extLst>
              <a:ext uri="{FF2B5EF4-FFF2-40B4-BE49-F238E27FC236}">
                <a16:creationId xmlns:a16="http://schemas.microsoft.com/office/drawing/2014/main" id="{14F2ED60-F445-024A-8876-AE1E3AE73053}"/>
              </a:ext>
            </a:extLst>
          </p:cNvPr>
          <p:cNvSpPr/>
          <p:nvPr/>
        </p:nvSpPr>
        <p:spPr>
          <a:xfrm>
            <a:off x="2632201" y="4864045"/>
            <a:ext cx="2388235" cy="365760"/>
          </a:xfrm>
          <a:custGeom>
            <a:avLst/>
            <a:gdLst/>
            <a:ahLst/>
            <a:cxnLst/>
            <a:rect l="l" t="t" r="r" b="b"/>
            <a:pathLst>
              <a:path w="2388235" h="365760">
                <a:moveTo>
                  <a:pt x="0" y="365760"/>
                </a:moveTo>
                <a:lnTo>
                  <a:pt x="2388107" y="365760"/>
                </a:lnTo>
                <a:lnTo>
                  <a:pt x="2388107" y="0"/>
                </a:lnTo>
                <a:lnTo>
                  <a:pt x="0" y="0"/>
                </a:lnTo>
                <a:lnTo>
                  <a:pt x="0" y="365760"/>
                </a:lnTo>
                <a:close/>
              </a:path>
            </a:pathLst>
          </a:custGeom>
          <a:solidFill>
            <a:srgbClr val="4966AC"/>
          </a:solidFill>
        </p:spPr>
        <p:txBody>
          <a:bodyPr wrap="square" lIns="0" tIns="0" rIns="0" bIns="0" rtlCol="0"/>
          <a:lstStyle/>
          <a:p>
            <a:endParaRPr/>
          </a:p>
        </p:txBody>
      </p:sp>
      <p:sp>
        <p:nvSpPr>
          <p:cNvPr id="302" name="object 33">
            <a:extLst>
              <a:ext uri="{FF2B5EF4-FFF2-40B4-BE49-F238E27FC236}">
                <a16:creationId xmlns:a16="http://schemas.microsoft.com/office/drawing/2014/main" id="{95F82E16-15CF-454A-ABF7-99DE9F72B6B0}"/>
              </a:ext>
            </a:extLst>
          </p:cNvPr>
          <p:cNvSpPr/>
          <p:nvPr/>
        </p:nvSpPr>
        <p:spPr>
          <a:xfrm>
            <a:off x="2632201" y="522985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303" name="object 34">
            <a:extLst>
              <a:ext uri="{FF2B5EF4-FFF2-40B4-BE49-F238E27FC236}">
                <a16:creationId xmlns:a16="http://schemas.microsoft.com/office/drawing/2014/main" id="{B85782D9-F5F9-B54D-9CF1-728BCFC6646B}"/>
              </a:ext>
            </a:extLst>
          </p:cNvPr>
          <p:cNvSpPr/>
          <p:nvPr/>
        </p:nvSpPr>
        <p:spPr>
          <a:xfrm>
            <a:off x="4278503"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a:p>
        </p:txBody>
      </p:sp>
      <p:sp>
        <p:nvSpPr>
          <p:cNvPr id="304" name="object 35">
            <a:extLst>
              <a:ext uri="{FF2B5EF4-FFF2-40B4-BE49-F238E27FC236}">
                <a16:creationId xmlns:a16="http://schemas.microsoft.com/office/drawing/2014/main" id="{84B253A1-2A5E-BC46-976B-A115C82DD5E5}"/>
              </a:ext>
            </a:extLst>
          </p:cNvPr>
          <p:cNvSpPr/>
          <p:nvPr/>
        </p:nvSpPr>
        <p:spPr>
          <a:xfrm>
            <a:off x="2632201" y="559561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5" name="object 36">
            <a:extLst>
              <a:ext uri="{FF2B5EF4-FFF2-40B4-BE49-F238E27FC236}">
                <a16:creationId xmlns:a16="http://schemas.microsoft.com/office/drawing/2014/main" id="{A9EDF0E8-CE45-A44D-9F7B-35B25A2827E0}"/>
              </a:ext>
            </a:extLst>
          </p:cNvPr>
          <p:cNvSpPr/>
          <p:nvPr/>
        </p:nvSpPr>
        <p:spPr>
          <a:xfrm>
            <a:off x="4278503"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06" name="object 37">
            <a:extLst>
              <a:ext uri="{FF2B5EF4-FFF2-40B4-BE49-F238E27FC236}">
                <a16:creationId xmlns:a16="http://schemas.microsoft.com/office/drawing/2014/main" id="{DBA831DA-2663-CC4F-B70C-AABBA503AA0B}"/>
              </a:ext>
            </a:extLst>
          </p:cNvPr>
          <p:cNvSpPr/>
          <p:nvPr/>
        </p:nvSpPr>
        <p:spPr>
          <a:xfrm>
            <a:off x="2632201" y="5961375"/>
            <a:ext cx="1646555" cy="365760"/>
          </a:xfrm>
          <a:custGeom>
            <a:avLst/>
            <a:gdLst/>
            <a:ahLst/>
            <a:cxnLst/>
            <a:rect l="l" t="t" r="r" b="b"/>
            <a:pathLst>
              <a:path w="1646554"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307" name="object 38">
            <a:extLst>
              <a:ext uri="{FF2B5EF4-FFF2-40B4-BE49-F238E27FC236}">
                <a16:creationId xmlns:a16="http://schemas.microsoft.com/office/drawing/2014/main" id="{8B5ACFD4-7AEF-4041-BE8E-093B292333FC}"/>
              </a:ext>
            </a:extLst>
          </p:cNvPr>
          <p:cNvSpPr/>
          <p:nvPr/>
        </p:nvSpPr>
        <p:spPr>
          <a:xfrm>
            <a:off x="4278503"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dirty="0"/>
          </a:p>
        </p:txBody>
      </p:sp>
      <p:sp>
        <p:nvSpPr>
          <p:cNvPr id="308" name="object 39">
            <a:extLst>
              <a:ext uri="{FF2B5EF4-FFF2-40B4-BE49-F238E27FC236}">
                <a16:creationId xmlns:a16="http://schemas.microsoft.com/office/drawing/2014/main" id="{57D98F39-8181-D843-A481-9C1EEAEFC1E8}"/>
              </a:ext>
            </a:extLst>
          </p:cNvPr>
          <p:cNvSpPr/>
          <p:nvPr/>
        </p:nvSpPr>
        <p:spPr>
          <a:xfrm>
            <a:off x="2632201" y="6327141"/>
            <a:ext cx="1646555" cy="365760"/>
          </a:xfrm>
          <a:custGeom>
            <a:avLst/>
            <a:gdLst/>
            <a:ahLst/>
            <a:cxnLst/>
            <a:rect l="l" t="t" r="r" b="b"/>
            <a:pathLst>
              <a:path w="1646554" h="365759">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9" name="object 40">
            <a:extLst>
              <a:ext uri="{FF2B5EF4-FFF2-40B4-BE49-F238E27FC236}">
                <a16:creationId xmlns:a16="http://schemas.microsoft.com/office/drawing/2014/main" id="{3BC745D4-B603-5A40-839F-D0137C0D4965}"/>
              </a:ext>
            </a:extLst>
          </p:cNvPr>
          <p:cNvSpPr/>
          <p:nvPr/>
        </p:nvSpPr>
        <p:spPr>
          <a:xfrm>
            <a:off x="4278503" y="6327141"/>
            <a:ext cx="742315" cy="365760"/>
          </a:xfrm>
          <a:custGeom>
            <a:avLst/>
            <a:gdLst/>
            <a:ahLst/>
            <a:cxnLst/>
            <a:rect l="l" t="t" r="r" b="b"/>
            <a:pathLst>
              <a:path w="742314" h="365759">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10" name="object 41">
            <a:extLst>
              <a:ext uri="{FF2B5EF4-FFF2-40B4-BE49-F238E27FC236}">
                <a16:creationId xmlns:a16="http://schemas.microsoft.com/office/drawing/2014/main" id="{AC073F93-7286-1144-8114-F8541213946A}"/>
              </a:ext>
            </a:extLst>
          </p:cNvPr>
          <p:cNvSpPr/>
          <p:nvPr/>
        </p:nvSpPr>
        <p:spPr>
          <a:xfrm>
            <a:off x="4278503" y="5210754"/>
            <a:ext cx="0" cy="1489075"/>
          </a:xfrm>
          <a:custGeom>
            <a:avLst/>
            <a:gdLst/>
            <a:ahLst/>
            <a:cxnLst/>
            <a:rect l="l" t="t" r="r" b="b"/>
            <a:pathLst>
              <a:path h="1489075">
                <a:moveTo>
                  <a:pt x="0" y="0"/>
                </a:moveTo>
                <a:lnTo>
                  <a:pt x="0" y="1488496"/>
                </a:lnTo>
              </a:path>
            </a:pathLst>
          </a:custGeom>
          <a:ln w="12700">
            <a:solidFill>
              <a:srgbClr val="FFFFFF"/>
            </a:solidFill>
          </a:ln>
        </p:spPr>
        <p:txBody>
          <a:bodyPr wrap="square" lIns="0" tIns="0" rIns="0" bIns="0" rtlCol="0"/>
          <a:lstStyle/>
          <a:p>
            <a:endParaRPr/>
          </a:p>
        </p:txBody>
      </p:sp>
      <p:sp>
        <p:nvSpPr>
          <p:cNvPr id="311" name="object 42">
            <a:extLst>
              <a:ext uri="{FF2B5EF4-FFF2-40B4-BE49-F238E27FC236}">
                <a16:creationId xmlns:a16="http://schemas.microsoft.com/office/drawing/2014/main" id="{2D606565-8F8F-924E-BF9C-F0886D1C58E3}"/>
              </a:ext>
            </a:extLst>
          </p:cNvPr>
          <p:cNvSpPr/>
          <p:nvPr/>
        </p:nvSpPr>
        <p:spPr>
          <a:xfrm>
            <a:off x="2625851" y="5229804"/>
            <a:ext cx="2400935" cy="0"/>
          </a:xfrm>
          <a:custGeom>
            <a:avLst/>
            <a:gdLst/>
            <a:ahLst/>
            <a:cxnLst/>
            <a:rect l="l" t="t" r="r" b="b"/>
            <a:pathLst>
              <a:path w="2400935">
                <a:moveTo>
                  <a:pt x="0" y="0"/>
                </a:moveTo>
                <a:lnTo>
                  <a:pt x="2400935" y="0"/>
                </a:lnTo>
              </a:path>
            </a:pathLst>
          </a:custGeom>
          <a:ln w="38100">
            <a:solidFill>
              <a:srgbClr val="FFFFFF"/>
            </a:solidFill>
          </a:ln>
        </p:spPr>
        <p:txBody>
          <a:bodyPr wrap="square" lIns="0" tIns="0" rIns="0" bIns="0" rtlCol="0"/>
          <a:lstStyle/>
          <a:p>
            <a:endParaRPr/>
          </a:p>
        </p:txBody>
      </p:sp>
      <p:sp>
        <p:nvSpPr>
          <p:cNvPr id="312" name="object 43">
            <a:extLst>
              <a:ext uri="{FF2B5EF4-FFF2-40B4-BE49-F238E27FC236}">
                <a16:creationId xmlns:a16="http://schemas.microsoft.com/office/drawing/2014/main" id="{7ED0082A-BB76-F749-BB44-E015098B3146}"/>
              </a:ext>
            </a:extLst>
          </p:cNvPr>
          <p:cNvSpPr/>
          <p:nvPr/>
        </p:nvSpPr>
        <p:spPr>
          <a:xfrm>
            <a:off x="2625851" y="559561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3" name="object 44">
            <a:extLst>
              <a:ext uri="{FF2B5EF4-FFF2-40B4-BE49-F238E27FC236}">
                <a16:creationId xmlns:a16="http://schemas.microsoft.com/office/drawing/2014/main" id="{562DB417-AD68-C14D-8BAF-5E51D76721FB}"/>
              </a:ext>
            </a:extLst>
          </p:cNvPr>
          <p:cNvSpPr/>
          <p:nvPr/>
        </p:nvSpPr>
        <p:spPr>
          <a:xfrm>
            <a:off x="2625851" y="596137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4" name="object 45">
            <a:extLst>
              <a:ext uri="{FF2B5EF4-FFF2-40B4-BE49-F238E27FC236}">
                <a16:creationId xmlns:a16="http://schemas.microsoft.com/office/drawing/2014/main" id="{8FAD8ACD-9DFB-8046-BFF6-3A0A0C569B83}"/>
              </a:ext>
            </a:extLst>
          </p:cNvPr>
          <p:cNvSpPr/>
          <p:nvPr/>
        </p:nvSpPr>
        <p:spPr>
          <a:xfrm>
            <a:off x="2625851" y="632713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5" name="object 46">
            <a:extLst>
              <a:ext uri="{FF2B5EF4-FFF2-40B4-BE49-F238E27FC236}">
                <a16:creationId xmlns:a16="http://schemas.microsoft.com/office/drawing/2014/main" id="{33222F51-3610-E94C-8218-177AAE5B489E}"/>
              </a:ext>
            </a:extLst>
          </p:cNvPr>
          <p:cNvSpPr/>
          <p:nvPr/>
        </p:nvSpPr>
        <p:spPr>
          <a:xfrm>
            <a:off x="2632201"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6" name="object 47">
            <a:extLst>
              <a:ext uri="{FF2B5EF4-FFF2-40B4-BE49-F238E27FC236}">
                <a16:creationId xmlns:a16="http://schemas.microsoft.com/office/drawing/2014/main" id="{5B88762B-ABB9-1A43-936B-57C51D45630E}"/>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7" name="object 48">
            <a:extLst>
              <a:ext uri="{FF2B5EF4-FFF2-40B4-BE49-F238E27FC236}">
                <a16:creationId xmlns:a16="http://schemas.microsoft.com/office/drawing/2014/main" id="{6974C84E-0A55-E747-BFB7-B92A8E608C77}"/>
              </a:ext>
            </a:extLst>
          </p:cNvPr>
          <p:cNvSpPr/>
          <p:nvPr/>
        </p:nvSpPr>
        <p:spPr>
          <a:xfrm>
            <a:off x="2625851" y="486404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8" name="object 49">
            <a:extLst>
              <a:ext uri="{FF2B5EF4-FFF2-40B4-BE49-F238E27FC236}">
                <a16:creationId xmlns:a16="http://schemas.microsoft.com/office/drawing/2014/main" id="{28F91784-CD8C-1A42-A19E-8D379CB632C1}"/>
              </a:ext>
            </a:extLst>
          </p:cNvPr>
          <p:cNvSpPr/>
          <p:nvPr/>
        </p:nvSpPr>
        <p:spPr>
          <a:xfrm>
            <a:off x="2625851" y="6692901"/>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9" name="object 50">
            <a:extLst>
              <a:ext uri="{FF2B5EF4-FFF2-40B4-BE49-F238E27FC236}">
                <a16:creationId xmlns:a16="http://schemas.microsoft.com/office/drawing/2014/main" id="{A655160E-4DF2-214B-A3D0-DCC75C2381F4}"/>
              </a:ext>
            </a:extLst>
          </p:cNvPr>
          <p:cNvSpPr txBox="1"/>
          <p:nvPr/>
        </p:nvSpPr>
        <p:spPr>
          <a:xfrm>
            <a:off x="3363848"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sz="1800" b="1" dirty="0">
                <a:solidFill>
                  <a:srgbClr val="FFFFFF"/>
                </a:solidFill>
                <a:latin typeface="Century Gothic"/>
                <a:cs typeface="Century Gothic"/>
              </a:rPr>
              <a:t>2</a:t>
            </a:r>
            <a:endParaRPr sz="1800">
              <a:latin typeface="Century Gothic"/>
              <a:cs typeface="Century Gothic"/>
            </a:endParaRPr>
          </a:p>
        </p:txBody>
      </p:sp>
      <p:sp>
        <p:nvSpPr>
          <p:cNvPr id="320" name="object 51">
            <a:extLst>
              <a:ext uri="{FF2B5EF4-FFF2-40B4-BE49-F238E27FC236}">
                <a16:creationId xmlns:a16="http://schemas.microsoft.com/office/drawing/2014/main" id="{50BE8157-705A-4C4B-AD64-DE9D3573D293}"/>
              </a:ext>
            </a:extLst>
          </p:cNvPr>
          <p:cNvSpPr txBox="1"/>
          <p:nvPr/>
        </p:nvSpPr>
        <p:spPr>
          <a:xfrm>
            <a:off x="2711323" y="5168413"/>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1</a:t>
            </a:r>
          </a:p>
          <a:p>
            <a:pPr marL="12700">
              <a:lnSpc>
                <a:spcPct val="100000"/>
              </a:lnSpc>
              <a:spcBef>
                <a:spcPts val="720"/>
              </a:spcBef>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1</a:t>
            </a:r>
          </a:p>
          <a:p>
            <a:pPr marL="12700">
              <a:lnSpc>
                <a:spcPct val="100000"/>
              </a:lnSpc>
              <a:spcBef>
                <a:spcPts val="720"/>
              </a:spcBef>
              <a:tabLst>
                <a:tab pos="1658620" algn="l"/>
              </a:tabLst>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	1</a:t>
            </a:r>
          </a:p>
          <a:p>
            <a:pPr marL="12700">
              <a:lnSpc>
                <a:spcPct val="100000"/>
              </a:lnSpc>
              <a:spcBef>
                <a:spcPts val="720"/>
              </a:spcBef>
              <a:tabLst>
                <a:tab pos="1658620"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1</a:t>
            </a:r>
          </a:p>
        </p:txBody>
      </p:sp>
      <p:sp>
        <p:nvSpPr>
          <p:cNvPr id="3" name="Rectangle 2">
            <a:extLst>
              <a:ext uri="{FF2B5EF4-FFF2-40B4-BE49-F238E27FC236}">
                <a16:creationId xmlns:a16="http://schemas.microsoft.com/office/drawing/2014/main" id="{7499FE3B-545E-294F-B0B5-4D8F839F4CFA}"/>
              </a:ext>
            </a:extLst>
          </p:cNvPr>
          <p:cNvSpPr/>
          <p:nvPr/>
        </p:nvSpPr>
        <p:spPr>
          <a:xfrm>
            <a:off x="254699" y="2615844"/>
            <a:ext cx="4742304" cy="1754326"/>
          </a:xfrm>
          <a:prstGeom prst="rect">
            <a:avLst/>
          </a:prstGeom>
        </p:spPr>
        <p:txBody>
          <a:bodyPr wrap="square">
            <a:spAutoFit/>
          </a:bodyPr>
          <a:lstStyle/>
          <a:p>
            <a:r>
              <a:rPr lang="en-US" dirty="0"/>
              <a:t>Compare </a:t>
            </a:r>
            <a:r>
              <a:rPr lang="en-US" dirty="0" err="1"/>
              <a:t>message.root</a:t>
            </a:r>
            <a:r>
              <a:rPr lang="en-US" dirty="0"/>
              <a:t> = 1 and </a:t>
            </a:r>
            <a:r>
              <a:rPr lang="en-US" dirty="0" err="1"/>
              <a:t>self.root</a:t>
            </a:r>
            <a:r>
              <a:rPr lang="en-US" dirty="0"/>
              <a:t> = 2. Update </a:t>
            </a:r>
            <a:r>
              <a:rPr lang="en-US" dirty="0" err="1"/>
              <a:t>self.root</a:t>
            </a:r>
            <a:r>
              <a:rPr lang="en-US" dirty="0"/>
              <a:t> to be </a:t>
            </a:r>
            <a:r>
              <a:rPr lang="en-US" dirty="0" err="1"/>
              <a:t>message.root</a:t>
            </a:r>
            <a:r>
              <a:rPr lang="en-US" dirty="0"/>
              <a:t>, </a:t>
            </a:r>
            <a:r>
              <a:rPr lang="en-US" dirty="0" err="1"/>
              <a:t>self.distance</a:t>
            </a:r>
            <a:r>
              <a:rPr lang="en-US" dirty="0"/>
              <a:t> to be </a:t>
            </a:r>
            <a:r>
              <a:rPr lang="en-US" dirty="0" err="1"/>
              <a:t>message.distance</a:t>
            </a:r>
            <a:r>
              <a:rPr lang="en-US" dirty="0"/>
              <a:t> + 1.  Add </a:t>
            </a:r>
            <a:r>
              <a:rPr lang="en-US" dirty="0" err="1"/>
              <a:t>message.origin</a:t>
            </a:r>
            <a:r>
              <a:rPr lang="en-US" dirty="0"/>
              <a:t> to </a:t>
            </a:r>
            <a:r>
              <a:rPr lang="en-US" dirty="0" err="1"/>
              <a:t>activeLinks</a:t>
            </a:r>
            <a:r>
              <a:rPr lang="en-US" dirty="0"/>
              <a:t>, and set </a:t>
            </a:r>
            <a:r>
              <a:rPr lang="en-US" dirty="0" err="1"/>
              <a:t>switchThrough</a:t>
            </a:r>
            <a:r>
              <a:rPr lang="en-US" dirty="0"/>
              <a:t> to </a:t>
            </a:r>
            <a:r>
              <a:rPr lang="en-US" dirty="0" err="1"/>
              <a:t>message.origin</a:t>
            </a:r>
            <a:r>
              <a:rPr lang="en-US" dirty="0"/>
              <a:t>. Update neighbors with new messages</a:t>
            </a:r>
          </a:p>
        </p:txBody>
      </p:sp>
      <p:sp>
        <p:nvSpPr>
          <p:cNvPr id="321" name="object 47">
            <a:extLst>
              <a:ext uri="{FF2B5EF4-FFF2-40B4-BE49-F238E27FC236}">
                <a16:creationId xmlns:a16="http://schemas.microsoft.com/office/drawing/2014/main" id="{D870FA7E-43D6-364F-97BE-9947E80174AB}"/>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graphicFrame>
        <p:nvGraphicFramePr>
          <p:cNvPr id="322" name="object 53">
            <a:extLst>
              <a:ext uri="{FF2B5EF4-FFF2-40B4-BE49-F238E27FC236}">
                <a16:creationId xmlns:a16="http://schemas.microsoft.com/office/drawing/2014/main" id="{36BA4464-3990-4A4E-B5EC-F39FCC481E82}"/>
              </a:ext>
            </a:extLst>
          </p:cNvPr>
          <p:cNvGraphicFramePr>
            <a:graphicFrameLocks noGrp="1"/>
          </p:cNvGraphicFramePr>
          <p:nvPr>
            <p:extLst>
              <p:ext uri="{D42A27DB-BD31-4B8C-83A1-F6EECF244321}">
                <p14:modId xmlns:p14="http://schemas.microsoft.com/office/powerpoint/2010/main" val="869710866"/>
              </p:ext>
            </p:extLst>
          </p:nvPr>
        </p:nvGraphicFramePr>
        <p:xfrm>
          <a:off x="5164125" y="1065801"/>
          <a:ext cx="6769100" cy="5699802"/>
        </p:xfrm>
        <a:graphic>
          <a:graphicData uri="http://schemas.openxmlformats.org/drawingml/2006/table">
            <a:tbl>
              <a:tblPr firstRow="1" bandRow="1">
                <a:tableStyleId>{2D5ABB26-0587-4C30-8999-92F81FD0307C}</a:tableStyleId>
              </a:tblPr>
              <a:tblGrid>
                <a:gridCol w="13525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gridCol w="1463675">
                  <a:extLst>
                    <a:ext uri="{9D8B030D-6E8A-4147-A177-3AD203B41FA5}">
                      <a16:colId xmlns:a16="http://schemas.microsoft.com/office/drawing/2014/main" val="20005"/>
                    </a:ext>
                  </a:extLst>
                </a:gridCol>
                <a:gridCol w="1452245">
                  <a:extLst>
                    <a:ext uri="{9D8B030D-6E8A-4147-A177-3AD203B41FA5}">
                      <a16:colId xmlns:a16="http://schemas.microsoft.com/office/drawing/2014/main" val="20006"/>
                    </a:ext>
                  </a:extLst>
                </a:gridCol>
              </a:tblGrid>
              <a:tr h="305308">
                <a:tc>
                  <a:txBody>
                    <a:bodyPr/>
                    <a:lstStyle/>
                    <a:p>
                      <a:pPr marL="92075">
                        <a:lnSpc>
                          <a:spcPct val="100000"/>
                        </a:lnSpc>
                        <a:spcBef>
                          <a:spcPts val="335"/>
                        </a:spcBef>
                      </a:pPr>
                      <a:r>
                        <a:rPr sz="1600" b="1" spc="-10" dirty="0">
                          <a:solidFill>
                            <a:srgbClr val="FFFFFF"/>
                          </a:solidFill>
                          <a:latin typeface="Century Gothic"/>
                          <a:cs typeface="Century Gothic"/>
                        </a:rPr>
                        <a:t>Root</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Distance</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710">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noFill/>
                      <a:prstDash val="solid"/>
                    </a:lnL>
                    <a:lnR>
                      <a:noFill/>
                    </a:lnR>
                    <a:lnT>
                      <a:noFill/>
                    </a:lnT>
                    <a:lnB>
                      <a:noFill/>
                    </a:lnB>
                    <a:lnTlToBr w="12700" cmpd="sng">
                      <a:noFill/>
                      <a:prstDash val="solid"/>
                    </a:lnTlToBr>
                    <a:lnBlToTr w="12700" cmpd="sng">
                      <a:noFill/>
                      <a:prstDash val="solid"/>
                    </a:lnBlToTr>
                    <a:solidFill>
                      <a:srgbClr val="4966AC"/>
                    </a:solidFill>
                  </a:tcPr>
                </a:tc>
                <a:extLst>
                  <a:ext uri="{0D108BD9-81ED-4DB2-BD59-A6C34878D82A}">
                    <a16:rowId xmlns:a16="http://schemas.microsoft.com/office/drawing/2014/main" val="10000"/>
                  </a:ext>
                </a:extLst>
              </a:tr>
              <a:tr h="384301">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sz="1600" dirty="0">
                          <a:solidFill>
                            <a:schemeClr val="tx1"/>
                          </a:solidFill>
                          <a:latin typeface="Century Gothic"/>
                          <a:cs typeface="Century Gothic"/>
                        </a:rPr>
                        <a:t>2</a:t>
                      </a:r>
                      <a:endParaRPr sz="160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560"/>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71120" marB="0">
                    <a:lnL w="12700">
                      <a:noFill/>
                      <a:prstDash val="solid"/>
                    </a:lnL>
                    <a:lnR>
                      <a:noFill/>
                    </a:lnR>
                    <a:lnT>
                      <a:noFill/>
                    </a:lnT>
                    <a:lnB>
                      <a:noFill/>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1"/>
                  </a:ext>
                </a:extLst>
              </a:tr>
              <a:tr h="316229">
                <a:tc>
                  <a:txBody>
                    <a:bodyPr/>
                    <a:lstStyle/>
                    <a:p>
                      <a:pPr marL="92075">
                        <a:lnSpc>
                          <a:spcPct val="100000"/>
                        </a:lnSpc>
                        <a:spcBef>
                          <a:spcPts val="175"/>
                        </a:spcBef>
                      </a:pPr>
                      <a:r>
                        <a:rPr sz="1600" dirty="0">
                          <a:solidFill>
                            <a:schemeClr val="tx1"/>
                          </a:solidFill>
                          <a:latin typeface="Century Gothic"/>
                          <a:cs typeface="Century Gothic"/>
                        </a:rPr>
                        <a:t>1</a:t>
                      </a: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sz="1600" dirty="0">
                          <a:solidFill>
                            <a:schemeClr val="tx1"/>
                          </a:solidFill>
                          <a:latin typeface="Century Gothic"/>
                          <a:cs typeface="Century Gothic"/>
                        </a:rPr>
                        <a:t>1</a:t>
                      </a: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sz="1600" dirty="0">
                          <a:solidFill>
                            <a:schemeClr val="tx1"/>
                          </a:solidFill>
                          <a:latin typeface="Century Gothic"/>
                          <a:cs typeface="Century Gothic"/>
                        </a:rPr>
                        <a:t>3</a:t>
                      </a:r>
                      <a:endParaRPr sz="160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7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22225" marB="0">
                    <a:lnL w="12700">
                      <a:noFill/>
                      <a:prstDash val="solid"/>
                    </a:lnL>
                    <a:lnR>
                      <a:noFill/>
                    </a:lnR>
                    <a:lnT>
                      <a:noFill/>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2"/>
                  </a:ext>
                </a:extLst>
              </a:tr>
              <a:tr h="335280">
                <a:tc>
                  <a:txBody>
                    <a:bodyPr/>
                    <a:lstStyle/>
                    <a:p>
                      <a:pPr marL="92075">
                        <a:lnSpc>
                          <a:spcPct val="100000"/>
                        </a:lnSpc>
                        <a:spcBef>
                          <a:spcPts val="325"/>
                        </a:spcBef>
                      </a:pPr>
                      <a:r>
                        <a:rPr sz="1600" dirty="0">
                          <a:solidFill>
                            <a:schemeClr val="tx1"/>
                          </a:solidFill>
                          <a:latin typeface="Century Gothic"/>
                          <a:cs typeface="Century Gothic"/>
                        </a:rPr>
                        <a:t>2</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2</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1</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3"/>
                  </a:ext>
                </a:extLst>
              </a:tr>
              <a:tr h="335279">
                <a:tc>
                  <a:txBody>
                    <a:bodyPr/>
                    <a:lstStyle/>
                    <a:p>
                      <a:pPr marL="92075">
                        <a:lnSpc>
                          <a:spcPct val="100000"/>
                        </a:lnSpc>
                        <a:spcBef>
                          <a:spcPts val="325"/>
                        </a:spcBef>
                      </a:pPr>
                      <a:r>
                        <a:rPr sz="1600" dirty="0">
                          <a:solidFill>
                            <a:schemeClr val="tx1"/>
                          </a:solidFill>
                          <a:latin typeface="Century Gothic"/>
                          <a:cs typeface="Century Gothic"/>
                        </a:rPr>
                        <a:t>2</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2</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4</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4"/>
                  </a:ext>
                </a:extLst>
              </a:tr>
              <a:tr h="335279">
                <a:tc>
                  <a:txBody>
                    <a:bodyPr/>
                    <a:lstStyle/>
                    <a:p>
                      <a:pPr marL="92075">
                        <a:lnSpc>
                          <a:spcPct val="100000"/>
                        </a:lnSpc>
                        <a:spcBef>
                          <a:spcPts val="325"/>
                        </a:spcBef>
                      </a:pPr>
                      <a:r>
                        <a:rPr sz="1600" dirty="0">
                          <a:solidFill>
                            <a:schemeClr val="tx1"/>
                          </a:solidFill>
                          <a:latin typeface="Century Gothic"/>
                          <a:cs typeface="Century Gothic"/>
                        </a:rPr>
                        <a:t>3</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3</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1</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5"/>
                  </a:ext>
                </a:extLst>
              </a:tr>
              <a:tr h="335280">
                <a:tc>
                  <a:txBody>
                    <a:bodyPr/>
                    <a:lstStyle/>
                    <a:p>
                      <a:pPr marL="92075">
                        <a:lnSpc>
                          <a:spcPct val="100000"/>
                        </a:lnSpc>
                        <a:spcBef>
                          <a:spcPts val="325"/>
                        </a:spcBef>
                      </a:pPr>
                      <a:r>
                        <a:rPr sz="1600" dirty="0">
                          <a:solidFill>
                            <a:schemeClr val="tx1"/>
                          </a:solidFill>
                          <a:latin typeface="Century Gothic"/>
                          <a:cs typeface="Century Gothic"/>
                        </a:rPr>
                        <a:t>3</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3</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25"/>
                        </a:spcBef>
                      </a:pPr>
                      <a:r>
                        <a:rPr sz="1600" dirty="0">
                          <a:solidFill>
                            <a:schemeClr val="tx1"/>
                          </a:solidFill>
                          <a:latin typeface="Century Gothic"/>
                          <a:cs typeface="Century Gothic"/>
                        </a:rPr>
                        <a:t>4</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6"/>
                  </a:ext>
                </a:extLst>
              </a:tr>
              <a:tr h="335279">
                <a:tc>
                  <a:txBody>
                    <a:bodyPr/>
                    <a:lstStyle/>
                    <a:p>
                      <a:pPr marL="92075">
                        <a:lnSpc>
                          <a:spcPct val="100000"/>
                        </a:lnSpc>
                        <a:spcBef>
                          <a:spcPts val="325"/>
                        </a:spcBef>
                      </a:pPr>
                      <a:r>
                        <a:rPr sz="1600" dirty="0">
                          <a:solidFill>
                            <a:schemeClr val="tx1"/>
                          </a:solidFill>
                          <a:latin typeface="Century Gothic"/>
                          <a:cs typeface="Century Gothic"/>
                        </a:rPr>
                        <a:t>4</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4</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2</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endParaRPr sz="160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7"/>
                  </a:ext>
                </a:extLst>
              </a:tr>
              <a:tr h="335279">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0</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lang="en-US" sz="1600" dirty="0">
                          <a:solidFill>
                            <a:schemeClr val="tx1"/>
                          </a:solidFill>
                          <a:latin typeface="Century Gothic"/>
                          <a:cs typeface="Century Gothic"/>
                        </a:rPr>
                        <a:t>F</a:t>
                      </a:r>
                      <a:endParaRPr sz="1600" dirty="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4256047520"/>
                  </a:ext>
                </a:extLst>
              </a:tr>
              <a:tr h="335280">
                <a:tc>
                  <a:txBody>
                    <a:bodyPr/>
                    <a:lstStyle/>
                    <a:p>
                      <a:pPr marL="92075">
                        <a:lnSpc>
                          <a:spcPct val="100000"/>
                        </a:lnSpc>
                        <a:spcBef>
                          <a:spcPts val="330"/>
                        </a:spcBef>
                      </a:pPr>
                      <a:r>
                        <a:rPr sz="1600" dirty="0">
                          <a:solidFill>
                            <a:schemeClr val="tx1"/>
                          </a:solidFill>
                          <a:latin typeface="Century Gothic"/>
                          <a:cs typeface="Century Gothic"/>
                        </a:rPr>
                        <a:t>4</a:t>
                      </a:r>
                    </a:p>
                  </a:txBody>
                  <a:tcPr marL="0" marR="0" marT="419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9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4</a:t>
                      </a:r>
                    </a:p>
                  </a:txBody>
                  <a:tcPr marL="0" marR="0" marT="419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5</a:t>
                      </a:r>
                    </a:p>
                  </a:txBody>
                  <a:tcPr marL="0" marR="0" marT="41910"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330"/>
                        </a:spcBef>
                      </a:pPr>
                      <a:r>
                        <a:rPr sz="1600" dirty="0">
                          <a:solidFill>
                            <a:schemeClr val="tx1"/>
                          </a:solidFill>
                          <a:latin typeface="Century Gothic"/>
                          <a:cs typeface="Century Gothic"/>
                        </a:rPr>
                        <a:t>F</a:t>
                      </a:r>
                    </a:p>
                  </a:txBody>
                  <a:tcPr marL="0" marR="0" marT="4191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8"/>
                  </a:ext>
                </a:extLst>
              </a:tr>
              <a:tr h="335280">
                <a:tc>
                  <a:txBody>
                    <a:bodyPr/>
                    <a:lstStyle/>
                    <a:p>
                      <a:pPr marL="92075">
                        <a:lnSpc>
                          <a:spcPct val="100000"/>
                        </a:lnSpc>
                        <a:spcBef>
                          <a:spcPts val="325"/>
                        </a:spcBef>
                      </a:pPr>
                      <a:r>
                        <a:rPr sz="1600" dirty="0">
                          <a:solidFill>
                            <a:schemeClr val="tx1"/>
                          </a:solidFill>
                          <a:latin typeface="Century Gothic"/>
                          <a:cs typeface="Century Gothic"/>
                        </a:rPr>
                        <a:t>4</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4</a:t>
                      </a: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sz="1600" dirty="0">
                          <a:solidFill>
                            <a:schemeClr val="tx1"/>
                          </a:solidFill>
                          <a:latin typeface="Century Gothic"/>
                          <a:cs typeface="Century Gothic"/>
                        </a:rPr>
                        <a:t>6</a:t>
                      </a:r>
                      <a:endParaRPr sz="160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9"/>
                  </a:ext>
                </a:extLst>
              </a:tr>
              <a:tr h="348614">
                <a:tc>
                  <a:txBody>
                    <a:bodyPr/>
                    <a:lstStyle/>
                    <a:p>
                      <a:pPr marL="92075">
                        <a:lnSpc>
                          <a:spcPct val="100000"/>
                        </a:lnSpc>
                        <a:spcBef>
                          <a:spcPts val="330"/>
                        </a:spcBef>
                      </a:pPr>
                      <a:r>
                        <a:rPr sz="1600" dirty="0">
                          <a:solidFill>
                            <a:schemeClr val="tx1"/>
                          </a:solidFill>
                          <a:latin typeface="Century Gothic"/>
                          <a:cs typeface="Century Gothic"/>
                        </a:rPr>
                        <a:t>5</a:t>
                      </a:r>
                    </a:p>
                  </a:txBody>
                  <a:tcPr marL="0" marR="0" marT="41910" marB="0">
                    <a:lnL w="12700">
                      <a:noFill/>
                      <a:prstDash val="solid"/>
                    </a:lnL>
                    <a:lnR w="12700">
                      <a:noFill/>
                      <a:prstDash val="solid"/>
                    </a:lnR>
                    <a:lnT w="127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910" marB="0">
                    <a:lnL w="12700">
                      <a:noFill/>
                      <a:prstDash val="solid"/>
                    </a:lnL>
                    <a:lnR w="12700">
                      <a:noFill/>
                      <a:prstDash val="solid"/>
                    </a:lnR>
                    <a:lnT w="127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5</a:t>
                      </a:r>
                    </a:p>
                  </a:txBody>
                  <a:tcPr marL="0" marR="0" marT="41910" marB="0">
                    <a:lnL w="12700">
                      <a:noFill/>
                      <a:prstDash val="solid"/>
                    </a:lnL>
                    <a:lnR w="12700">
                      <a:noFill/>
                      <a:prstDash val="solid"/>
                    </a:lnR>
                    <a:lnT w="127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330"/>
                        </a:spcBef>
                      </a:pPr>
                      <a:r>
                        <a:rPr sz="1600" dirty="0">
                          <a:solidFill>
                            <a:schemeClr val="tx1"/>
                          </a:solidFill>
                          <a:latin typeface="Century Gothic"/>
                          <a:cs typeface="Century Gothic"/>
                        </a:rPr>
                        <a:t>4</a:t>
                      </a:r>
                    </a:p>
                  </a:txBody>
                  <a:tcPr marL="0" marR="0" marT="41910" marB="0">
                    <a:lnL w="12700">
                      <a:noFill/>
                      <a:prstDash val="solid"/>
                    </a:lnL>
                    <a:lnR w="12700">
                      <a:noFill/>
                      <a:prstDash val="solid"/>
                    </a:lnR>
                    <a:lnT w="12700">
                      <a:noFill/>
                      <a:prstDash val="solid"/>
                    </a:lnT>
                    <a:lnB>
                      <a:noFill/>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330"/>
                        </a:spcBef>
                      </a:pPr>
                      <a:r>
                        <a:rPr sz="1600" dirty="0">
                          <a:solidFill>
                            <a:schemeClr val="tx1"/>
                          </a:solidFill>
                          <a:latin typeface="Century Gothic"/>
                          <a:cs typeface="Century Gothic"/>
                        </a:rPr>
                        <a:t>F</a:t>
                      </a:r>
                    </a:p>
                  </a:txBody>
                  <a:tcPr marL="0" marR="0" marT="41910" marB="0">
                    <a:lnL w="12700">
                      <a:noFill/>
                      <a:prstDash val="solid"/>
                    </a:lnL>
                    <a:lnR>
                      <a:noFill/>
                    </a:lnR>
                    <a:lnT w="12700">
                      <a:noFill/>
                      <a:prstDash val="solid"/>
                    </a:lnT>
                    <a:lnB>
                      <a:noFill/>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10"/>
                  </a:ext>
                </a:extLst>
              </a:tr>
              <a:tr h="347027">
                <a:tc>
                  <a:txBody>
                    <a:bodyPr/>
                    <a:lstStyle/>
                    <a:p>
                      <a:pPr marL="92075">
                        <a:lnSpc>
                          <a:spcPct val="100000"/>
                        </a:lnSpc>
                        <a:spcBef>
                          <a:spcPts val="225"/>
                        </a:spcBef>
                      </a:pPr>
                      <a:r>
                        <a:rPr sz="1600" dirty="0">
                          <a:solidFill>
                            <a:schemeClr val="tx1"/>
                          </a:solidFill>
                          <a:latin typeface="Century Gothic"/>
                          <a:cs typeface="Century Gothic"/>
                        </a:rPr>
                        <a:t>5</a:t>
                      </a:r>
                    </a:p>
                  </a:txBody>
                  <a:tcPr marL="0" marR="0" marT="2857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22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2857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225"/>
                        </a:spcBef>
                      </a:pPr>
                      <a:r>
                        <a:rPr sz="1600" dirty="0">
                          <a:solidFill>
                            <a:schemeClr val="tx1"/>
                          </a:solidFill>
                          <a:latin typeface="Century Gothic"/>
                          <a:cs typeface="Century Gothic"/>
                        </a:rPr>
                        <a:t>5</a:t>
                      </a:r>
                      <a:endParaRPr sz="1600">
                        <a:solidFill>
                          <a:schemeClr val="tx1"/>
                        </a:solidFill>
                        <a:latin typeface="Century Gothic"/>
                        <a:cs typeface="Century Gothic"/>
                      </a:endParaRPr>
                    </a:p>
                  </a:txBody>
                  <a:tcPr marL="0" marR="0" marT="2857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225"/>
                        </a:spcBef>
                      </a:pPr>
                      <a:r>
                        <a:rPr sz="1600" dirty="0">
                          <a:solidFill>
                            <a:schemeClr val="tx1"/>
                          </a:solidFill>
                          <a:latin typeface="Century Gothic"/>
                          <a:cs typeface="Century Gothic"/>
                        </a:rPr>
                        <a:t>6</a:t>
                      </a:r>
                    </a:p>
                  </a:txBody>
                  <a:tcPr marL="0" marR="0" marT="2857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225"/>
                        </a:spcBef>
                      </a:pPr>
                      <a:r>
                        <a:rPr sz="1600" dirty="0">
                          <a:solidFill>
                            <a:schemeClr val="tx1"/>
                          </a:solidFill>
                          <a:latin typeface="Century Gothic"/>
                          <a:cs typeface="Century Gothic"/>
                        </a:rPr>
                        <a:t>F</a:t>
                      </a:r>
                    </a:p>
                  </a:txBody>
                  <a:tcPr marL="0" marR="0" marT="28575" marB="0">
                    <a:lnL w="12700">
                      <a:noFill/>
                      <a:prstDash val="solid"/>
                    </a:lnL>
                    <a:lnR>
                      <a:noFill/>
                    </a:lnR>
                    <a:lnT>
                      <a:noFill/>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11"/>
                  </a:ext>
                </a:extLst>
              </a:tr>
              <a:tr h="310248">
                <a:tc>
                  <a:txBody>
                    <a:bodyPr/>
                    <a:lstStyle/>
                    <a:p>
                      <a:pPr marL="92075">
                        <a:lnSpc>
                          <a:spcPct val="100000"/>
                        </a:lnSpc>
                        <a:spcBef>
                          <a:spcPts val="135"/>
                        </a:spcBef>
                      </a:pPr>
                      <a:r>
                        <a:rPr sz="1600" dirty="0">
                          <a:solidFill>
                            <a:schemeClr val="tx1"/>
                          </a:solidFill>
                          <a:latin typeface="Century Gothic"/>
                          <a:cs typeface="Century Gothic"/>
                        </a:rPr>
                        <a:t>6</a:t>
                      </a:r>
                    </a:p>
                  </a:txBody>
                  <a:tcPr marL="0" marR="0" marT="17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35"/>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17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35"/>
                        </a:spcBef>
                      </a:pPr>
                      <a:r>
                        <a:rPr sz="1600" dirty="0">
                          <a:solidFill>
                            <a:schemeClr val="tx1"/>
                          </a:solidFill>
                          <a:latin typeface="Century Gothic"/>
                          <a:cs typeface="Century Gothic"/>
                        </a:rPr>
                        <a:t>6</a:t>
                      </a:r>
                      <a:endParaRPr sz="1600">
                        <a:solidFill>
                          <a:schemeClr val="tx1"/>
                        </a:solidFill>
                        <a:latin typeface="Century Gothic"/>
                        <a:cs typeface="Century Gothic"/>
                      </a:endParaRPr>
                    </a:p>
                  </a:txBody>
                  <a:tcPr marL="0" marR="0" marT="17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35"/>
                        </a:spcBef>
                      </a:pPr>
                      <a:r>
                        <a:rPr sz="1600" dirty="0">
                          <a:solidFill>
                            <a:schemeClr val="tx1"/>
                          </a:solidFill>
                          <a:latin typeface="Century Gothic"/>
                          <a:cs typeface="Century Gothic"/>
                        </a:rPr>
                        <a:t>4</a:t>
                      </a:r>
                    </a:p>
                  </a:txBody>
                  <a:tcPr marL="0" marR="0" marT="1714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35"/>
                        </a:spcBef>
                      </a:pPr>
                      <a:r>
                        <a:rPr sz="1600" dirty="0">
                          <a:solidFill>
                            <a:schemeClr val="tx1"/>
                          </a:solidFill>
                          <a:latin typeface="Century Gothic"/>
                          <a:cs typeface="Century Gothic"/>
                        </a:rPr>
                        <a:t>F</a:t>
                      </a:r>
                    </a:p>
                  </a:txBody>
                  <a:tcPr marL="0" marR="0" marT="1714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12"/>
                  </a:ext>
                </a:extLst>
              </a:tr>
              <a:tr h="312648">
                <a:tc>
                  <a:txBody>
                    <a:bodyPr/>
                    <a:lstStyle/>
                    <a:p>
                      <a:pPr marL="92075">
                        <a:lnSpc>
                          <a:spcPct val="100000"/>
                        </a:lnSpc>
                        <a:spcBef>
                          <a:spcPts val="330"/>
                        </a:spcBef>
                      </a:pPr>
                      <a:r>
                        <a:rPr sz="1600" dirty="0">
                          <a:solidFill>
                            <a:schemeClr val="tx1"/>
                          </a:solidFill>
                          <a:latin typeface="Century Gothic"/>
                          <a:cs typeface="Century Gothic"/>
                        </a:rPr>
                        <a:t>6</a:t>
                      </a:r>
                    </a:p>
                  </a:txBody>
                  <a:tcPr marL="0" marR="0" marT="41910" marB="0">
                    <a:lnL w="12700">
                      <a:noFill/>
                      <a:prstDash val="solid"/>
                    </a:lnL>
                    <a:lnR w="12700">
                      <a:noFill/>
                      <a:prstDash val="solid"/>
                    </a:lnR>
                    <a:lnT w="12700">
                      <a:noFill/>
                      <a:prstDash val="solid"/>
                    </a:lnT>
                    <a:lnB w="381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dirty="0">
                          <a:solidFill>
                            <a:schemeClr val="tx1"/>
                          </a:solidFill>
                          <a:latin typeface="Century Gothic"/>
                          <a:cs typeface="Century Gothic"/>
                        </a:rPr>
                        <a:t>0</a:t>
                      </a:r>
                      <a:endParaRPr sz="1600">
                        <a:solidFill>
                          <a:schemeClr val="tx1"/>
                        </a:solidFill>
                        <a:latin typeface="Century Gothic"/>
                        <a:cs typeface="Century Gothic"/>
                      </a:endParaRPr>
                    </a:p>
                  </a:txBody>
                  <a:tcPr marL="0" marR="0" marT="41910" marB="0">
                    <a:lnL w="12700">
                      <a:noFill/>
                      <a:prstDash val="solid"/>
                    </a:lnL>
                    <a:lnR w="12700">
                      <a:noFill/>
                      <a:prstDash val="solid"/>
                    </a:lnR>
                    <a:lnT w="12700">
                      <a:noFill/>
                      <a:prstDash val="solid"/>
                    </a:lnT>
                    <a:lnB w="381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dirty="0">
                          <a:solidFill>
                            <a:schemeClr val="tx1"/>
                          </a:solidFill>
                          <a:latin typeface="Century Gothic"/>
                          <a:cs typeface="Century Gothic"/>
                        </a:rPr>
                        <a:t>6</a:t>
                      </a:r>
                      <a:endParaRPr sz="1600">
                        <a:solidFill>
                          <a:schemeClr val="tx1"/>
                        </a:solidFill>
                        <a:latin typeface="Century Gothic"/>
                        <a:cs typeface="Century Gothic"/>
                      </a:endParaRPr>
                    </a:p>
                  </a:txBody>
                  <a:tcPr marL="0" marR="0" marT="41910" marB="0">
                    <a:lnL w="12700">
                      <a:noFill/>
                      <a:prstDash val="solid"/>
                    </a:lnL>
                    <a:lnR w="12700">
                      <a:noFill/>
                      <a:prstDash val="solid"/>
                    </a:lnR>
                    <a:lnT w="12700">
                      <a:noFill/>
                      <a:prstDash val="solid"/>
                    </a:lnT>
                    <a:lnB w="381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dirty="0">
                          <a:solidFill>
                            <a:schemeClr val="tx1"/>
                          </a:solidFill>
                          <a:latin typeface="Century Gothic"/>
                          <a:cs typeface="Century Gothic"/>
                        </a:rPr>
                        <a:t>5</a:t>
                      </a:r>
                    </a:p>
                  </a:txBody>
                  <a:tcPr marL="0" marR="0" marT="41910" marB="0">
                    <a:lnL w="12700">
                      <a:noFill/>
                      <a:prstDash val="solid"/>
                    </a:lnL>
                    <a:lnR w="12700">
                      <a:noFill/>
                      <a:prstDash val="solid"/>
                    </a:lnR>
                    <a:lnT w="12700">
                      <a:noFill/>
                      <a:prstDash val="solid"/>
                    </a:lnT>
                    <a:lnB w="381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30"/>
                        </a:spcBef>
                      </a:pPr>
                      <a:r>
                        <a:rPr sz="1600" dirty="0">
                          <a:solidFill>
                            <a:schemeClr val="tx1"/>
                          </a:solidFill>
                          <a:latin typeface="Century Gothic"/>
                          <a:cs typeface="Century Gothic"/>
                        </a:rPr>
                        <a:t>F</a:t>
                      </a:r>
                    </a:p>
                  </a:txBody>
                  <a:tcPr marL="0" marR="0" marT="4191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13"/>
                  </a:ext>
                </a:extLst>
              </a:tr>
              <a:tr h="357911">
                <a:tc>
                  <a:txBody>
                    <a:bodyPr/>
                    <a:lstStyle/>
                    <a:p>
                      <a:pPr marL="92075">
                        <a:lnSpc>
                          <a:spcPct val="100000"/>
                        </a:lnSpc>
                        <a:spcBef>
                          <a:spcPts val="509"/>
                        </a:spcBef>
                      </a:pPr>
                      <a:r>
                        <a:rPr sz="1600" dirty="0">
                          <a:solidFill>
                            <a:schemeClr val="tx1"/>
                          </a:solidFill>
                          <a:latin typeface="Century Gothic"/>
                          <a:cs typeface="Century Gothic"/>
                        </a:rPr>
                        <a:t>1</a:t>
                      </a:r>
                    </a:p>
                  </a:txBody>
                  <a:tcPr marL="0" marR="0" marT="64769" marB="0">
                    <a:lnL w="12700">
                      <a:noFill/>
                      <a:prstDash val="solid"/>
                    </a:lnL>
                    <a:lnR w="12700">
                      <a:noFill/>
                      <a:prstDash val="solid"/>
                    </a:lnR>
                    <a:lnT w="381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509"/>
                        </a:spcBef>
                      </a:pPr>
                      <a:r>
                        <a:rPr sz="160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64769" marB="0">
                    <a:lnL w="12700">
                      <a:noFill/>
                      <a:prstDash val="solid"/>
                    </a:lnL>
                    <a:lnR w="12700">
                      <a:noFill/>
                      <a:prstDash val="solid"/>
                    </a:lnR>
                    <a:lnT w="381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509"/>
                        </a:spcBef>
                      </a:pPr>
                      <a:r>
                        <a:rPr sz="160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64769" marB="0">
                    <a:lnL w="12700">
                      <a:noFill/>
                      <a:prstDash val="solid"/>
                    </a:lnL>
                    <a:lnR w="12700">
                      <a:noFill/>
                      <a:prstDash val="solid"/>
                    </a:lnR>
                    <a:lnT w="38100">
                      <a:noFill/>
                      <a:prstDash val="solid"/>
                    </a:lnT>
                    <a:lnB>
                      <a:noFill/>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509"/>
                        </a:spcBef>
                      </a:pPr>
                      <a:r>
                        <a:rPr sz="1600" dirty="0">
                          <a:solidFill>
                            <a:schemeClr val="tx1"/>
                          </a:solidFill>
                          <a:latin typeface="Century Gothic"/>
                          <a:cs typeface="Century Gothic"/>
                        </a:rPr>
                        <a:t>1</a:t>
                      </a:r>
                    </a:p>
                  </a:txBody>
                  <a:tcPr marL="0" marR="0" marT="64769" marB="0">
                    <a:lnL w="12700">
                      <a:noFill/>
                      <a:prstDash val="solid"/>
                    </a:lnL>
                    <a:lnR w="12700">
                      <a:noFill/>
                      <a:prstDash val="solid"/>
                    </a:lnR>
                    <a:lnT w="38100">
                      <a:noFill/>
                      <a:prstDash val="solid"/>
                    </a:lnT>
                    <a:lnB>
                      <a:noFill/>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509"/>
                        </a:spcBef>
                      </a:pPr>
                      <a:r>
                        <a:rPr sz="1600" dirty="0">
                          <a:solidFill>
                            <a:schemeClr val="tx1"/>
                          </a:solidFill>
                          <a:latin typeface="Century Gothic"/>
                          <a:cs typeface="Century Gothic"/>
                        </a:rPr>
                        <a:t>T</a:t>
                      </a:r>
                    </a:p>
                  </a:txBody>
                  <a:tcPr marL="0" marR="0" marT="64769" marB="0">
                    <a:lnL w="12700">
                      <a:noFill/>
                      <a:prstDash val="solid"/>
                    </a:lnL>
                    <a:lnR>
                      <a:noFill/>
                    </a:lnR>
                    <a:lnT w="38100">
                      <a:noFill/>
                      <a:prstDash val="solid"/>
                    </a:lnT>
                    <a:lnB>
                      <a:noFill/>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14"/>
                  </a:ext>
                </a:extLst>
              </a:tr>
              <a:tr h="335280">
                <a:tc>
                  <a:txBody>
                    <a:bodyPr/>
                    <a:lstStyle/>
                    <a:p>
                      <a:pPr marL="92075">
                        <a:lnSpc>
                          <a:spcPct val="100000"/>
                        </a:lnSpc>
                        <a:spcBef>
                          <a:spcPts val="330"/>
                        </a:spcBef>
                      </a:pPr>
                      <a:r>
                        <a:rPr sz="1600" dirty="0">
                          <a:solidFill>
                            <a:schemeClr val="tx1"/>
                          </a:solidFill>
                          <a:latin typeface="Century Gothic"/>
                          <a:cs typeface="Century Gothic"/>
                        </a:rPr>
                        <a:t>1</a:t>
                      </a:r>
                    </a:p>
                  </a:txBody>
                  <a:tcPr marL="0" marR="0" marT="41910" marB="0">
                    <a:lnL>
                      <a:noFill/>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910"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910"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30"/>
                        </a:spcBef>
                      </a:pPr>
                      <a:r>
                        <a:rPr sz="160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910"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30"/>
                        </a:spcBef>
                      </a:pPr>
                      <a:r>
                        <a:rPr sz="1600" dirty="0">
                          <a:solidFill>
                            <a:schemeClr val="tx1"/>
                          </a:solidFill>
                          <a:latin typeface="Century Gothic"/>
                          <a:cs typeface="Century Gothic"/>
                        </a:rPr>
                        <a:t>F</a:t>
                      </a:r>
                    </a:p>
                  </a:txBody>
                  <a:tcPr marL="0" marR="0" marT="41910" marB="0">
                    <a:lnL w="12700">
                      <a:noFill/>
                      <a:prstDash val="solid"/>
                    </a:lnL>
                    <a:lnR>
                      <a:noFill/>
                    </a:lnR>
                    <a:lnT>
                      <a:noFill/>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15"/>
                  </a:ext>
                </a:extLst>
              </a:tr>
            </a:tbl>
          </a:graphicData>
        </a:graphic>
      </p:graphicFrame>
      <p:sp>
        <p:nvSpPr>
          <p:cNvPr id="323" name="Rectangle 322">
            <a:extLst>
              <a:ext uri="{FF2B5EF4-FFF2-40B4-BE49-F238E27FC236}">
                <a16:creationId xmlns:a16="http://schemas.microsoft.com/office/drawing/2014/main" id="{C625C3A2-DE28-F448-9DA0-D9220ADB6B32}"/>
              </a:ext>
            </a:extLst>
          </p:cNvPr>
          <p:cNvSpPr/>
          <p:nvPr/>
        </p:nvSpPr>
        <p:spPr>
          <a:xfrm>
            <a:off x="5210961" y="6144254"/>
            <a:ext cx="6576563" cy="5555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6BD23BAB-D4E1-124B-BB07-0302D3A3C791}"/>
              </a:ext>
            </a:extLst>
          </p:cNvPr>
          <p:cNvPicPr>
            <a:picLocks noChangeAspect="1"/>
          </p:cNvPicPr>
          <p:nvPr/>
        </p:nvPicPr>
        <p:blipFill>
          <a:blip r:embed="rId2"/>
          <a:stretch>
            <a:fillRect/>
          </a:stretch>
        </p:blipFill>
        <p:spPr>
          <a:xfrm>
            <a:off x="1326794" y="1019671"/>
            <a:ext cx="2316703" cy="1559852"/>
          </a:xfrm>
          <a:prstGeom prst="rect">
            <a:avLst/>
          </a:prstGeom>
        </p:spPr>
      </p:pic>
      <p:cxnSp>
        <p:nvCxnSpPr>
          <p:cNvPr id="7" name="Straight Arrow Connector 6">
            <a:extLst>
              <a:ext uri="{FF2B5EF4-FFF2-40B4-BE49-F238E27FC236}">
                <a16:creationId xmlns:a16="http://schemas.microsoft.com/office/drawing/2014/main" id="{A73EBE08-AADA-8F44-BA94-AEC1F69B9A6C}"/>
              </a:ext>
            </a:extLst>
          </p:cNvPr>
          <p:cNvCxnSpPr/>
          <p:nvPr/>
        </p:nvCxnSpPr>
        <p:spPr>
          <a:xfrm>
            <a:off x="4278503" y="4025735"/>
            <a:ext cx="1817497" cy="20188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29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81000" y="120175"/>
            <a:ext cx="4616003" cy="1014761"/>
          </a:xfrm>
        </p:spPr>
        <p:txBody>
          <a:bodyPr>
            <a:normAutofit/>
          </a:bodyPr>
          <a:lstStyle/>
          <a:p>
            <a:r>
              <a:rPr lang="en-US" dirty="0"/>
              <a:t>Example: Switch 3</a:t>
            </a:r>
          </a:p>
        </p:txBody>
      </p:sp>
      <p:sp>
        <p:nvSpPr>
          <p:cNvPr id="280" name="object 5">
            <a:extLst>
              <a:ext uri="{FF2B5EF4-FFF2-40B4-BE49-F238E27FC236}">
                <a16:creationId xmlns:a16="http://schemas.microsoft.com/office/drawing/2014/main" id="{03A23459-D1A5-2748-A8BC-675A7C20DF55}"/>
              </a:ext>
            </a:extLst>
          </p:cNvPr>
          <p:cNvSpPr txBox="1"/>
          <p:nvPr/>
        </p:nvSpPr>
        <p:spPr>
          <a:xfrm>
            <a:off x="345273" y="3648808"/>
            <a:ext cx="199374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Before</a:t>
            </a:r>
            <a:r>
              <a:rPr sz="1800" spc="-3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1" name="object 6">
            <a:extLst>
              <a:ext uri="{FF2B5EF4-FFF2-40B4-BE49-F238E27FC236}">
                <a16:creationId xmlns:a16="http://schemas.microsoft.com/office/drawing/2014/main" id="{542B7828-4453-B848-92CE-0E2801AB1140}"/>
              </a:ext>
            </a:extLst>
          </p:cNvPr>
          <p:cNvSpPr txBox="1"/>
          <p:nvPr/>
        </p:nvSpPr>
        <p:spPr>
          <a:xfrm>
            <a:off x="2823904" y="3676580"/>
            <a:ext cx="1933402"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After</a:t>
            </a:r>
            <a:r>
              <a:rPr sz="1800" spc="-4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2" name="object 13">
            <a:extLst>
              <a:ext uri="{FF2B5EF4-FFF2-40B4-BE49-F238E27FC236}">
                <a16:creationId xmlns:a16="http://schemas.microsoft.com/office/drawing/2014/main" id="{2D46A8B7-F24A-D640-B15E-E8BF60E3D952}"/>
              </a:ext>
            </a:extLst>
          </p:cNvPr>
          <p:cNvSpPr/>
          <p:nvPr/>
        </p:nvSpPr>
        <p:spPr>
          <a:xfrm>
            <a:off x="120895" y="4043710"/>
            <a:ext cx="2388235" cy="365760"/>
          </a:xfrm>
          <a:custGeom>
            <a:avLst/>
            <a:gdLst/>
            <a:ahLst/>
            <a:cxnLst/>
            <a:rect l="l" t="t" r="r" b="b"/>
            <a:pathLst>
              <a:path w="2388235" h="365760">
                <a:moveTo>
                  <a:pt x="0" y="365760"/>
                </a:moveTo>
                <a:lnTo>
                  <a:pt x="2388108" y="365760"/>
                </a:lnTo>
                <a:lnTo>
                  <a:pt x="2388108" y="0"/>
                </a:lnTo>
                <a:lnTo>
                  <a:pt x="0" y="0"/>
                </a:lnTo>
                <a:lnTo>
                  <a:pt x="0" y="365760"/>
                </a:lnTo>
                <a:close/>
              </a:path>
            </a:pathLst>
          </a:custGeom>
          <a:solidFill>
            <a:srgbClr val="4966AC"/>
          </a:solidFill>
        </p:spPr>
        <p:txBody>
          <a:bodyPr wrap="square" lIns="0" tIns="0" rIns="0" bIns="0" rtlCol="0"/>
          <a:lstStyle/>
          <a:p>
            <a:endParaRPr/>
          </a:p>
        </p:txBody>
      </p:sp>
      <p:sp>
        <p:nvSpPr>
          <p:cNvPr id="283" name="object 14">
            <a:extLst>
              <a:ext uri="{FF2B5EF4-FFF2-40B4-BE49-F238E27FC236}">
                <a16:creationId xmlns:a16="http://schemas.microsoft.com/office/drawing/2014/main" id="{370A4349-F260-9640-9057-D250A68D1BB0}"/>
              </a:ext>
            </a:extLst>
          </p:cNvPr>
          <p:cNvSpPr/>
          <p:nvPr/>
        </p:nvSpPr>
        <p:spPr>
          <a:xfrm>
            <a:off x="120895" y="4409520"/>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284" name="object 15">
            <a:extLst>
              <a:ext uri="{FF2B5EF4-FFF2-40B4-BE49-F238E27FC236}">
                <a16:creationId xmlns:a16="http://schemas.microsoft.com/office/drawing/2014/main" id="{7311A574-6D3D-AB4B-962D-2F4121CFBD59}"/>
              </a:ext>
            </a:extLst>
          </p:cNvPr>
          <p:cNvSpPr/>
          <p:nvPr/>
        </p:nvSpPr>
        <p:spPr>
          <a:xfrm>
            <a:off x="1767146" y="4409520"/>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a:p>
        </p:txBody>
      </p:sp>
      <p:sp>
        <p:nvSpPr>
          <p:cNvPr id="285" name="object 16">
            <a:extLst>
              <a:ext uri="{FF2B5EF4-FFF2-40B4-BE49-F238E27FC236}">
                <a16:creationId xmlns:a16="http://schemas.microsoft.com/office/drawing/2014/main" id="{477CD889-1859-DA40-9FF6-7D17A961C23D}"/>
              </a:ext>
            </a:extLst>
          </p:cNvPr>
          <p:cNvSpPr/>
          <p:nvPr/>
        </p:nvSpPr>
        <p:spPr>
          <a:xfrm>
            <a:off x="120895" y="4775280"/>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286" name="object 17">
            <a:extLst>
              <a:ext uri="{FF2B5EF4-FFF2-40B4-BE49-F238E27FC236}">
                <a16:creationId xmlns:a16="http://schemas.microsoft.com/office/drawing/2014/main" id="{37257806-95AF-5F44-8BD0-5B45EDB5BC59}"/>
              </a:ext>
            </a:extLst>
          </p:cNvPr>
          <p:cNvSpPr/>
          <p:nvPr/>
        </p:nvSpPr>
        <p:spPr>
          <a:xfrm>
            <a:off x="1767146" y="4775280"/>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287" name="object 18">
            <a:extLst>
              <a:ext uri="{FF2B5EF4-FFF2-40B4-BE49-F238E27FC236}">
                <a16:creationId xmlns:a16="http://schemas.microsoft.com/office/drawing/2014/main" id="{27755D96-89C5-AC44-A08C-B495629B1FB9}"/>
              </a:ext>
            </a:extLst>
          </p:cNvPr>
          <p:cNvSpPr/>
          <p:nvPr/>
        </p:nvSpPr>
        <p:spPr>
          <a:xfrm>
            <a:off x="120895" y="5141040"/>
            <a:ext cx="1646555" cy="365760"/>
          </a:xfrm>
          <a:custGeom>
            <a:avLst/>
            <a:gdLst/>
            <a:ahLst/>
            <a:cxnLst/>
            <a:rect l="l" t="t" r="r" b="b"/>
            <a:pathLst>
              <a:path w="1646555"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288" name="object 19">
            <a:extLst>
              <a:ext uri="{FF2B5EF4-FFF2-40B4-BE49-F238E27FC236}">
                <a16:creationId xmlns:a16="http://schemas.microsoft.com/office/drawing/2014/main" id="{4BC7119A-2492-CE4C-AF62-14DF8E710750}"/>
              </a:ext>
            </a:extLst>
          </p:cNvPr>
          <p:cNvSpPr/>
          <p:nvPr/>
        </p:nvSpPr>
        <p:spPr>
          <a:xfrm>
            <a:off x="1767146" y="5141040"/>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a:p>
        </p:txBody>
      </p:sp>
      <p:sp>
        <p:nvSpPr>
          <p:cNvPr id="289" name="object 20">
            <a:extLst>
              <a:ext uri="{FF2B5EF4-FFF2-40B4-BE49-F238E27FC236}">
                <a16:creationId xmlns:a16="http://schemas.microsoft.com/office/drawing/2014/main" id="{77104C9A-88E3-9144-8A92-D3F9B292C5A1}"/>
              </a:ext>
            </a:extLst>
          </p:cNvPr>
          <p:cNvSpPr/>
          <p:nvPr/>
        </p:nvSpPr>
        <p:spPr>
          <a:xfrm>
            <a:off x="120895" y="5506805"/>
            <a:ext cx="1646555" cy="378460"/>
          </a:xfrm>
          <a:custGeom>
            <a:avLst/>
            <a:gdLst/>
            <a:ahLst/>
            <a:cxnLst/>
            <a:rect l="l" t="t" r="r" b="b"/>
            <a:pathLst>
              <a:path w="1646555" h="378459">
                <a:moveTo>
                  <a:pt x="1646301" y="378275"/>
                </a:moveTo>
                <a:lnTo>
                  <a:pt x="1646301" y="0"/>
                </a:lnTo>
                <a:lnTo>
                  <a:pt x="0" y="0"/>
                </a:lnTo>
                <a:lnTo>
                  <a:pt x="0" y="378275"/>
                </a:lnTo>
                <a:lnTo>
                  <a:pt x="1646301" y="378275"/>
                </a:lnTo>
                <a:close/>
              </a:path>
            </a:pathLst>
          </a:custGeom>
          <a:solidFill>
            <a:srgbClr val="E9EAF0"/>
          </a:solidFill>
        </p:spPr>
        <p:txBody>
          <a:bodyPr wrap="square" lIns="0" tIns="0" rIns="0" bIns="0" rtlCol="0"/>
          <a:lstStyle/>
          <a:p>
            <a:endParaRPr/>
          </a:p>
        </p:txBody>
      </p:sp>
      <p:sp>
        <p:nvSpPr>
          <p:cNvPr id="290" name="object 21">
            <a:extLst>
              <a:ext uri="{FF2B5EF4-FFF2-40B4-BE49-F238E27FC236}">
                <a16:creationId xmlns:a16="http://schemas.microsoft.com/office/drawing/2014/main" id="{7D7EAC20-DE9A-A741-BDF5-F3A4A8BAB848}"/>
              </a:ext>
            </a:extLst>
          </p:cNvPr>
          <p:cNvSpPr/>
          <p:nvPr/>
        </p:nvSpPr>
        <p:spPr>
          <a:xfrm>
            <a:off x="1767146" y="5506805"/>
            <a:ext cx="742315" cy="378460"/>
          </a:xfrm>
          <a:custGeom>
            <a:avLst/>
            <a:gdLst/>
            <a:ahLst/>
            <a:cxnLst/>
            <a:rect l="l" t="t" r="r" b="b"/>
            <a:pathLst>
              <a:path w="742314" h="378459">
                <a:moveTo>
                  <a:pt x="741857" y="378275"/>
                </a:moveTo>
                <a:lnTo>
                  <a:pt x="741857" y="0"/>
                </a:lnTo>
                <a:lnTo>
                  <a:pt x="0" y="0"/>
                </a:lnTo>
                <a:lnTo>
                  <a:pt x="0" y="378275"/>
                </a:lnTo>
                <a:lnTo>
                  <a:pt x="741857" y="378275"/>
                </a:lnTo>
                <a:close/>
              </a:path>
            </a:pathLst>
          </a:custGeom>
          <a:solidFill>
            <a:srgbClr val="E9EAF0"/>
          </a:solidFill>
        </p:spPr>
        <p:txBody>
          <a:bodyPr wrap="square" lIns="0" tIns="0" rIns="0" bIns="0" rtlCol="0"/>
          <a:lstStyle/>
          <a:p>
            <a:endParaRPr/>
          </a:p>
        </p:txBody>
      </p:sp>
      <p:sp>
        <p:nvSpPr>
          <p:cNvPr id="291" name="object 22">
            <a:extLst>
              <a:ext uri="{FF2B5EF4-FFF2-40B4-BE49-F238E27FC236}">
                <a16:creationId xmlns:a16="http://schemas.microsoft.com/office/drawing/2014/main" id="{0822A684-F6FF-C74F-8FAF-A349157AA03C}"/>
              </a:ext>
            </a:extLst>
          </p:cNvPr>
          <p:cNvSpPr/>
          <p:nvPr/>
        </p:nvSpPr>
        <p:spPr>
          <a:xfrm>
            <a:off x="1767146" y="4390419"/>
            <a:ext cx="0" cy="1494790"/>
          </a:xfrm>
          <a:custGeom>
            <a:avLst/>
            <a:gdLst/>
            <a:ahLst/>
            <a:cxnLst/>
            <a:rect l="l" t="t" r="r" b="b"/>
            <a:pathLst>
              <a:path h="1494790">
                <a:moveTo>
                  <a:pt x="0" y="0"/>
                </a:moveTo>
                <a:lnTo>
                  <a:pt x="0" y="1494660"/>
                </a:lnTo>
              </a:path>
            </a:pathLst>
          </a:custGeom>
          <a:ln w="12700">
            <a:solidFill>
              <a:srgbClr val="FFFFFF"/>
            </a:solidFill>
          </a:ln>
        </p:spPr>
        <p:txBody>
          <a:bodyPr wrap="square" lIns="0" tIns="0" rIns="0" bIns="0" rtlCol="0"/>
          <a:lstStyle/>
          <a:p>
            <a:endParaRPr/>
          </a:p>
        </p:txBody>
      </p:sp>
      <p:sp>
        <p:nvSpPr>
          <p:cNvPr id="292" name="object 23">
            <a:extLst>
              <a:ext uri="{FF2B5EF4-FFF2-40B4-BE49-F238E27FC236}">
                <a16:creationId xmlns:a16="http://schemas.microsoft.com/office/drawing/2014/main" id="{A05A37E2-6CFA-D743-ABD8-8C89AE836F67}"/>
              </a:ext>
            </a:extLst>
          </p:cNvPr>
          <p:cNvSpPr/>
          <p:nvPr/>
        </p:nvSpPr>
        <p:spPr>
          <a:xfrm>
            <a:off x="114547" y="4409469"/>
            <a:ext cx="2400935" cy="0"/>
          </a:xfrm>
          <a:custGeom>
            <a:avLst/>
            <a:gdLst/>
            <a:ahLst/>
            <a:cxnLst/>
            <a:rect l="l" t="t" r="r" b="b"/>
            <a:pathLst>
              <a:path w="2400935">
                <a:moveTo>
                  <a:pt x="0" y="0"/>
                </a:moveTo>
                <a:lnTo>
                  <a:pt x="2400882" y="0"/>
                </a:lnTo>
              </a:path>
            </a:pathLst>
          </a:custGeom>
          <a:ln w="38100">
            <a:solidFill>
              <a:srgbClr val="FFFFFF"/>
            </a:solidFill>
          </a:ln>
        </p:spPr>
        <p:txBody>
          <a:bodyPr wrap="square" lIns="0" tIns="0" rIns="0" bIns="0" rtlCol="0"/>
          <a:lstStyle/>
          <a:p>
            <a:endParaRPr/>
          </a:p>
        </p:txBody>
      </p:sp>
      <p:sp>
        <p:nvSpPr>
          <p:cNvPr id="293" name="object 24">
            <a:extLst>
              <a:ext uri="{FF2B5EF4-FFF2-40B4-BE49-F238E27FC236}">
                <a16:creationId xmlns:a16="http://schemas.microsoft.com/office/drawing/2014/main" id="{9F3480E6-91A2-3043-80CE-5550F967F1A1}"/>
              </a:ext>
            </a:extLst>
          </p:cNvPr>
          <p:cNvSpPr/>
          <p:nvPr/>
        </p:nvSpPr>
        <p:spPr>
          <a:xfrm>
            <a:off x="114547" y="4775280"/>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4" name="object 25">
            <a:extLst>
              <a:ext uri="{FF2B5EF4-FFF2-40B4-BE49-F238E27FC236}">
                <a16:creationId xmlns:a16="http://schemas.microsoft.com/office/drawing/2014/main" id="{1293FC28-5EBF-3F48-BF88-66CF0D824818}"/>
              </a:ext>
            </a:extLst>
          </p:cNvPr>
          <p:cNvSpPr/>
          <p:nvPr/>
        </p:nvSpPr>
        <p:spPr>
          <a:xfrm>
            <a:off x="114547" y="5141040"/>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5" name="object 26">
            <a:extLst>
              <a:ext uri="{FF2B5EF4-FFF2-40B4-BE49-F238E27FC236}">
                <a16:creationId xmlns:a16="http://schemas.microsoft.com/office/drawing/2014/main" id="{C53A5D6B-8869-9B44-B7C3-24FEFEC71CC7}"/>
              </a:ext>
            </a:extLst>
          </p:cNvPr>
          <p:cNvSpPr/>
          <p:nvPr/>
        </p:nvSpPr>
        <p:spPr>
          <a:xfrm>
            <a:off x="114547" y="5506800"/>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6" name="object 27">
            <a:extLst>
              <a:ext uri="{FF2B5EF4-FFF2-40B4-BE49-F238E27FC236}">
                <a16:creationId xmlns:a16="http://schemas.microsoft.com/office/drawing/2014/main" id="{F33248F3-01DC-3746-9EE4-1D6B915F5FF0}"/>
              </a:ext>
            </a:extLst>
          </p:cNvPr>
          <p:cNvSpPr/>
          <p:nvPr/>
        </p:nvSpPr>
        <p:spPr>
          <a:xfrm>
            <a:off x="120895" y="4037360"/>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7" name="object 28">
            <a:extLst>
              <a:ext uri="{FF2B5EF4-FFF2-40B4-BE49-F238E27FC236}">
                <a16:creationId xmlns:a16="http://schemas.microsoft.com/office/drawing/2014/main" id="{C62C8C39-DEFC-E241-BC63-9086AEC572F3}"/>
              </a:ext>
            </a:extLst>
          </p:cNvPr>
          <p:cNvSpPr/>
          <p:nvPr/>
        </p:nvSpPr>
        <p:spPr>
          <a:xfrm>
            <a:off x="2509079" y="4037360"/>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8" name="object 29">
            <a:extLst>
              <a:ext uri="{FF2B5EF4-FFF2-40B4-BE49-F238E27FC236}">
                <a16:creationId xmlns:a16="http://schemas.microsoft.com/office/drawing/2014/main" id="{7BB93F76-6569-4B4C-A8CA-6BCDB9177E68}"/>
              </a:ext>
            </a:extLst>
          </p:cNvPr>
          <p:cNvSpPr/>
          <p:nvPr/>
        </p:nvSpPr>
        <p:spPr>
          <a:xfrm>
            <a:off x="114547" y="4043710"/>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9" name="object 30">
            <a:extLst>
              <a:ext uri="{FF2B5EF4-FFF2-40B4-BE49-F238E27FC236}">
                <a16:creationId xmlns:a16="http://schemas.microsoft.com/office/drawing/2014/main" id="{AEE98F08-6880-7A48-A290-72C6C6E4EEA9}"/>
              </a:ext>
            </a:extLst>
          </p:cNvPr>
          <p:cNvSpPr txBox="1"/>
          <p:nvPr/>
        </p:nvSpPr>
        <p:spPr>
          <a:xfrm>
            <a:off x="852263" y="4073428"/>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b="1" spc="-95" dirty="0">
                <a:solidFill>
                  <a:srgbClr val="FFFFFF"/>
                </a:solidFill>
                <a:latin typeface="Century Gothic"/>
                <a:cs typeface="Century Gothic"/>
              </a:rPr>
              <a:t>3</a:t>
            </a:r>
            <a:endParaRPr sz="1800" dirty="0">
              <a:latin typeface="Century Gothic"/>
              <a:cs typeface="Century Gothic"/>
            </a:endParaRPr>
          </a:p>
        </p:txBody>
      </p:sp>
      <p:sp>
        <p:nvSpPr>
          <p:cNvPr id="300" name="object 31">
            <a:extLst>
              <a:ext uri="{FF2B5EF4-FFF2-40B4-BE49-F238E27FC236}">
                <a16:creationId xmlns:a16="http://schemas.microsoft.com/office/drawing/2014/main" id="{92BBC641-A1FD-C54E-B735-06890C8EE632}"/>
              </a:ext>
            </a:extLst>
          </p:cNvPr>
          <p:cNvSpPr txBox="1"/>
          <p:nvPr/>
        </p:nvSpPr>
        <p:spPr>
          <a:xfrm>
            <a:off x="199686" y="4348078"/>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a:t>
            </a:r>
            <a:r>
              <a:rPr lang="en-US" sz="1800" dirty="0">
                <a:latin typeface="Century Gothic"/>
                <a:cs typeface="Century Gothic"/>
              </a:rPr>
              <a:t>3</a:t>
            </a:r>
            <a:endParaRPr sz="1800" dirty="0">
              <a:latin typeface="Century Gothic"/>
              <a:cs typeface="Century Gothic"/>
            </a:endParaRPr>
          </a:p>
          <a:p>
            <a:pPr marL="12700" marR="5080">
              <a:lnSpc>
                <a:spcPct val="133300"/>
              </a:lnSpc>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0  </a:t>
            </a:r>
            <a:r>
              <a:rPr sz="1800" dirty="0" err="1">
                <a:latin typeface="Century Gothic"/>
                <a:cs typeface="Century Gothic"/>
              </a:rPr>
              <a:t>activeLinks</a:t>
            </a:r>
            <a:r>
              <a:rPr sz="1800" dirty="0">
                <a:latin typeface="Century Gothic"/>
                <a:cs typeface="Century Gothic"/>
              </a:rPr>
              <a:t>  </a:t>
            </a: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a:t>
            </a:r>
            <a:r>
              <a:rPr lang="en-US" sz="1800" dirty="0">
                <a:latin typeface="Century Gothic"/>
                <a:cs typeface="Century Gothic"/>
              </a:rPr>
              <a:t>3</a:t>
            </a:r>
            <a:endParaRPr sz="1800" dirty="0">
              <a:latin typeface="Century Gothic"/>
              <a:cs typeface="Century Gothic"/>
            </a:endParaRPr>
          </a:p>
        </p:txBody>
      </p:sp>
      <p:sp>
        <p:nvSpPr>
          <p:cNvPr id="301" name="object 32">
            <a:extLst>
              <a:ext uri="{FF2B5EF4-FFF2-40B4-BE49-F238E27FC236}">
                <a16:creationId xmlns:a16="http://schemas.microsoft.com/office/drawing/2014/main" id="{14F2ED60-F445-024A-8876-AE1E3AE73053}"/>
              </a:ext>
            </a:extLst>
          </p:cNvPr>
          <p:cNvSpPr/>
          <p:nvPr/>
        </p:nvSpPr>
        <p:spPr>
          <a:xfrm>
            <a:off x="2619950" y="4043710"/>
            <a:ext cx="2388235" cy="365760"/>
          </a:xfrm>
          <a:custGeom>
            <a:avLst/>
            <a:gdLst/>
            <a:ahLst/>
            <a:cxnLst/>
            <a:rect l="l" t="t" r="r" b="b"/>
            <a:pathLst>
              <a:path w="2388235" h="365760">
                <a:moveTo>
                  <a:pt x="0" y="365760"/>
                </a:moveTo>
                <a:lnTo>
                  <a:pt x="2388107" y="365760"/>
                </a:lnTo>
                <a:lnTo>
                  <a:pt x="2388107" y="0"/>
                </a:lnTo>
                <a:lnTo>
                  <a:pt x="0" y="0"/>
                </a:lnTo>
                <a:lnTo>
                  <a:pt x="0" y="365760"/>
                </a:lnTo>
                <a:close/>
              </a:path>
            </a:pathLst>
          </a:custGeom>
          <a:solidFill>
            <a:srgbClr val="4966AC"/>
          </a:solidFill>
        </p:spPr>
        <p:txBody>
          <a:bodyPr wrap="square" lIns="0" tIns="0" rIns="0" bIns="0" rtlCol="0"/>
          <a:lstStyle/>
          <a:p>
            <a:endParaRPr/>
          </a:p>
        </p:txBody>
      </p:sp>
      <p:sp>
        <p:nvSpPr>
          <p:cNvPr id="302" name="object 33">
            <a:extLst>
              <a:ext uri="{FF2B5EF4-FFF2-40B4-BE49-F238E27FC236}">
                <a16:creationId xmlns:a16="http://schemas.microsoft.com/office/drawing/2014/main" id="{95F82E16-15CF-454A-ABF7-99DE9F72B6B0}"/>
              </a:ext>
            </a:extLst>
          </p:cNvPr>
          <p:cNvSpPr/>
          <p:nvPr/>
        </p:nvSpPr>
        <p:spPr>
          <a:xfrm>
            <a:off x="2619950" y="4409520"/>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303" name="object 34">
            <a:extLst>
              <a:ext uri="{FF2B5EF4-FFF2-40B4-BE49-F238E27FC236}">
                <a16:creationId xmlns:a16="http://schemas.microsoft.com/office/drawing/2014/main" id="{B85782D9-F5F9-B54D-9CF1-728BCFC6646B}"/>
              </a:ext>
            </a:extLst>
          </p:cNvPr>
          <p:cNvSpPr/>
          <p:nvPr/>
        </p:nvSpPr>
        <p:spPr>
          <a:xfrm>
            <a:off x="4266252" y="4409520"/>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a:p>
        </p:txBody>
      </p:sp>
      <p:sp>
        <p:nvSpPr>
          <p:cNvPr id="304" name="object 35">
            <a:extLst>
              <a:ext uri="{FF2B5EF4-FFF2-40B4-BE49-F238E27FC236}">
                <a16:creationId xmlns:a16="http://schemas.microsoft.com/office/drawing/2014/main" id="{84B253A1-2A5E-BC46-976B-A115C82DD5E5}"/>
              </a:ext>
            </a:extLst>
          </p:cNvPr>
          <p:cNvSpPr/>
          <p:nvPr/>
        </p:nvSpPr>
        <p:spPr>
          <a:xfrm>
            <a:off x="2619950" y="4775280"/>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5" name="object 36">
            <a:extLst>
              <a:ext uri="{FF2B5EF4-FFF2-40B4-BE49-F238E27FC236}">
                <a16:creationId xmlns:a16="http://schemas.microsoft.com/office/drawing/2014/main" id="{A9EDF0E8-CE45-A44D-9F7B-35B25A2827E0}"/>
              </a:ext>
            </a:extLst>
          </p:cNvPr>
          <p:cNvSpPr/>
          <p:nvPr/>
        </p:nvSpPr>
        <p:spPr>
          <a:xfrm>
            <a:off x="4266252" y="4775280"/>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06" name="object 37">
            <a:extLst>
              <a:ext uri="{FF2B5EF4-FFF2-40B4-BE49-F238E27FC236}">
                <a16:creationId xmlns:a16="http://schemas.microsoft.com/office/drawing/2014/main" id="{DBA831DA-2663-CC4F-B70C-AABBA503AA0B}"/>
              </a:ext>
            </a:extLst>
          </p:cNvPr>
          <p:cNvSpPr/>
          <p:nvPr/>
        </p:nvSpPr>
        <p:spPr>
          <a:xfrm>
            <a:off x="2619950" y="5141040"/>
            <a:ext cx="1646555" cy="365760"/>
          </a:xfrm>
          <a:custGeom>
            <a:avLst/>
            <a:gdLst/>
            <a:ahLst/>
            <a:cxnLst/>
            <a:rect l="l" t="t" r="r" b="b"/>
            <a:pathLst>
              <a:path w="1646554"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307" name="object 38">
            <a:extLst>
              <a:ext uri="{FF2B5EF4-FFF2-40B4-BE49-F238E27FC236}">
                <a16:creationId xmlns:a16="http://schemas.microsoft.com/office/drawing/2014/main" id="{8B5ACFD4-7AEF-4041-BE8E-093B292333FC}"/>
              </a:ext>
            </a:extLst>
          </p:cNvPr>
          <p:cNvSpPr/>
          <p:nvPr/>
        </p:nvSpPr>
        <p:spPr>
          <a:xfrm>
            <a:off x="4266252" y="5141040"/>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dirty="0"/>
          </a:p>
        </p:txBody>
      </p:sp>
      <p:sp>
        <p:nvSpPr>
          <p:cNvPr id="308" name="object 39">
            <a:extLst>
              <a:ext uri="{FF2B5EF4-FFF2-40B4-BE49-F238E27FC236}">
                <a16:creationId xmlns:a16="http://schemas.microsoft.com/office/drawing/2014/main" id="{57D98F39-8181-D843-A481-9C1EEAEFC1E8}"/>
              </a:ext>
            </a:extLst>
          </p:cNvPr>
          <p:cNvSpPr/>
          <p:nvPr/>
        </p:nvSpPr>
        <p:spPr>
          <a:xfrm>
            <a:off x="2619950" y="5506806"/>
            <a:ext cx="1646555" cy="365760"/>
          </a:xfrm>
          <a:custGeom>
            <a:avLst/>
            <a:gdLst/>
            <a:ahLst/>
            <a:cxnLst/>
            <a:rect l="l" t="t" r="r" b="b"/>
            <a:pathLst>
              <a:path w="1646554" h="365759">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9" name="object 40">
            <a:extLst>
              <a:ext uri="{FF2B5EF4-FFF2-40B4-BE49-F238E27FC236}">
                <a16:creationId xmlns:a16="http://schemas.microsoft.com/office/drawing/2014/main" id="{3BC745D4-B603-5A40-839F-D0137C0D4965}"/>
              </a:ext>
            </a:extLst>
          </p:cNvPr>
          <p:cNvSpPr/>
          <p:nvPr/>
        </p:nvSpPr>
        <p:spPr>
          <a:xfrm>
            <a:off x="4266252" y="5506806"/>
            <a:ext cx="742315" cy="365760"/>
          </a:xfrm>
          <a:custGeom>
            <a:avLst/>
            <a:gdLst/>
            <a:ahLst/>
            <a:cxnLst/>
            <a:rect l="l" t="t" r="r" b="b"/>
            <a:pathLst>
              <a:path w="742314" h="365759">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10" name="object 41">
            <a:extLst>
              <a:ext uri="{FF2B5EF4-FFF2-40B4-BE49-F238E27FC236}">
                <a16:creationId xmlns:a16="http://schemas.microsoft.com/office/drawing/2014/main" id="{AC073F93-7286-1144-8114-F8541213946A}"/>
              </a:ext>
            </a:extLst>
          </p:cNvPr>
          <p:cNvSpPr/>
          <p:nvPr/>
        </p:nvSpPr>
        <p:spPr>
          <a:xfrm>
            <a:off x="4266252" y="4390419"/>
            <a:ext cx="0" cy="1489075"/>
          </a:xfrm>
          <a:custGeom>
            <a:avLst/>
            <a:gdLst/>
            <a:ahLst/>
            <a:cxnLst/>
            <a:rect l="l" t="t" r="r" b="b"/>
            <a:pathLst>
              <a:path h="1489075">
                <a:moveTo>
                  <a:pt x="0" y="0"/>
                </a:moveTo>
                <a:lnTo>
                  <a:pt x="0" y="1488496"/>
                </a:lnTo>
              </a:path>
            </a:pathLst>
          </a:custGeom>
          <a:ln w="12700">
            <a:solidFill>
              <a:srgbClr val="FFFFFF"/>
            </a:solidFill>
          </a:ln>
        </p:spPr>
        <p:txBody>
          <a:bodyPr wrap="square" lIns="0" tIns="0" rIns="0" bIns="0" rtlCol="0"/>
          <a:lstStyle/>
          <a:p>
            <a:endParaRPr/>
          </a:p>
        </p:txBody>
      </p:sp>
      <p:sp>
        <p:nvSpPr>
          <p:cNvPr id="311" name="object 42">
            <a:extLst>
              <a:ext uri="{FF2B5EF4-FFF2-40B4-BE49-F238E27FC236}">
                <a16:creationId xmlns:a16="http://schemas.microsoft.com/office/drawing/2014/main" id="{2D606565-8F8F-924E-BF9C-F0886D1C58E3}"/>
              </a:ext>
            </a:extLst>
          </p:cNvPr>
          <p:cNvSpPr/>
          <p:nvPr/>
        </p:nvSpPr>
        <p:spPr>
          <a:xfrm>
            <a:off x="2613600" y="4409469"/>
            <a:ext cx="2400935" cy="0"/>
          </a:xfrm>
          <a:custGeom>
            <a:avLst/>
            <a:gdLst/>
            <a:ahLst/>
            <a:cxnLst/>
            <a:rect l="l" t="t" r="r" b="b"/>
            <a:pathLst>
              <a:path w="2400935">
                <a:moveTo>
                  <a:pt x="0" y="0"/>
                </a:moveTo>
                <a:lnTo>
                  <a:pt x="2400935" y="0"/>
                </a:lnTo>
              </a:path>
            </a:pathLst>
          </a:custGeom>
          <a:ln w="38100">
            <a:solidFill>
              <a:srgbClr val="FFFFFF"/>
            </a:solidFill>
          </a:ln>
        </p:spPr>
        <p:txBody>
          <a:bodyPr wrap="square" lIns="0" tIns="0" rIns="0" bIns="0" rtlCol="0"/>
          <a:lstStyle/>
          <a:p>
            <a:endParaRPr/>
          </a:p>
        </p:txBody>
      </p:sp>
      <p:sp>
        <p:nvSpPr>
          <p:cNvPr id="312" name="object 43">
            <a:extLst>
              <a:ext uri="{FF2B5EF4-FFF2-40B4-BE49-F238E27FC236}">
                <a16:creationId xmlns:a16="http://schemas.microsoft.com/office/drawing/2014/main" id="{7ED0082A-BB76-F749-BB44-E015098B3146}"/>
              </a:ext>
            </a:extLst>
          </p:cNvPr>
          <p:cNvSpPr/>
          <p:nvPr/>
        </p:nvSpPr>
        <p:spPr>
          <a:xfrm>
            <a:off x="2613600" y="4775280"/>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3" name="object 44">
            <a:extLst>
              <a:ext uri="{FF2B5EF4-FFF2-40B4-BE49-F238E27FC236}">
                <a16:creationId xmlns:a16="http://schemas.microsoft.com/office/drawing/2014/main" id="{562DB417-AD68-C14D-8BAF-5E51D76721FB}"/>
              </a:ext>
            </a:extLst>
          </p:cNvPr>
          <p:cNvSpPr/>
          <p:nvPr/>
        </p:nvSpPr>
        <p:spPr>
          <a:xfrm>
            <a:off x="2613600" y="5141040"/>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4" name="object 45">
            <a:extLst>
              <a:ext uri="{FF2B5EF4-FFF2-40B4-BE49-F238E27FC236}">
                <a16:creationId xmlns:a16="http://schemas.microsoft.com/office/drawing/2014/main" id="{8FAD8ACD-9DFB-8046-BFF6-3A0A0C569B83}"/>
              </a:ext>
            </a:extLst>
          </p:cNvPr>
          <p:cNvSpPr/>
          <p:nvPr/>
        </p:nvSpPr>
        <p:spPr>
          <a:xfrm>
            <a:off x="2613600" y="5506800"/>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5" name="object 46">
            <a:extLst>
              <a:ext uri="{FF2B5EF4-FFF2-40B4-BE49-F238E27FC236}">
                <a16:creationId xmlns:a16="http://schemas.microsoft.com/office/drawing/2014/main" id="{33222F51-3610-E94C-8218-177AAE5B489E}"/>
              </a:ext>
            </a:extLst>
          </p:cNvPr>
          <p:cNvSpPr/>
          <p:nvPr/>
        </p:nvSpPr>
        <p:spPr>
          <a:xfrm>
            <a:off x="2619950" y="4037360"/>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6" name="object 47">
            <a:extLst>
              <a:ext uri="{FF2B5EF4-FFF2-40B4-BE49-F238E27FC236}">
                <a16:creationId xmlns:a16="http://schemas.microsoft.com/office/drawing/2014/main" id="{5B88762B-ABB9-1A43-936B-57C51D45630E}"/>
              </a:ext>
            </a:extLst>
          </p:cNvPr>
          <p:cNvSpPr/>
          <p:nvPr/>
        </p:nvSpPr>
        <p:spPr>
          <a:xfrm>
            <a:off x="5008185" y="4037360"/>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7" name="object 48">
            <a:extLst>
              <a:ext uri="{FF2B5EF4-FFF2-40B4-BE49-F238E27FC236}">
                <a16:creationId xmlns:a16="http://schemas.microsoft.com/office/drawing/2014/main" id="{6974C84E-0A55-E747-BFB7-B92A8E608C77}"/>
              </a:ext>
            </a:extLst>
          </p:cNvPr>
          <p:cNvSpPr/>
          <p:nvPr/>
        </p:nvSpPr>
        <p:spPr>
          <a:xfrm>
            <a:off x="2613600" y="4043710"/>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8" name="object 49">
            <a:extLst>
              <a:ext uri="{FF2B5EF4-FFF2-40B4-BE49-F238E27FC236}">
                <a16:creationId xmlns:a16="http://schemas.microsoft.com/office/drawing/2014/main" id="{28F91784-CD8C-1A42-A19E-8D379CB632C1}"/>
              </a:ext>
            </a:extLst>
          </p:cNvPr>
          <p:cNvSpPr/>
          <p:nvPr/>
        </p:nvSpPr>
        <p:spPr>
          <a:xfrm>
            <a:off x="2613600" y="5872566"/>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9" name="object 50">
            <a:extLst>
              <a:ext uri="{FF2B5EF4-FFF2-40B4-BE49-F238E27FC236}">
                <a16:creationId xmlns:a16="http://schemas.microsoft.com/office/drawing/2014/main" id="{A655160E-4DF2-214B-A3D0-DCC75C2381F4}"/>
              </a:ext>
            </a:extLst>
          </p:cNvPr>
          <p:cNvSpPr txBox="1"/>
          <p:nvPr/>
        </p:nvSpPr>
        <p:spPr>
          <a:xfrm>
            <a:off x="3351597" y="4073428"/>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b="1" spc="-95" dirty="0">
                <a:solidFill>
                  <a:srgbClr val="FFFFFF"/>
                </a:solidFill>
                <a:latin typeface="Century Gothic"/>
                <a:cs typeface="Century Gothic"/>
              </a:rPr>
              <a:t>3</a:t>
            </a:r>
            <a:endParaRPr sz="1800" dirty="0">
              <a:latin typeface="Century Gothic"/>
              <a:cs typeface="Century Gothic"/>
            </a:endParaRPr>
          </a:p>
        </p:txBody>
      </p:sp>
      <p:sp>
        <p:nvSpPr>
          <p:cNvPr id="320" name="object 51">
            <a:extLst>
              <a:ext uri="{FF2B5EF4-FFF2-40B4-BE49-F238E27FC236}">
                <a16:creationId xmlns:a16="http://schemas.microsoft.com/office/drawing/2014/main" id="{50BE8157-705A-4C4B-AD64-DE9D3573D293}"/>
              </a:ext>
            </a:extLst>
          </p:cNvPr>
          <p:cNvSpPr txBox="1"/>
          <p:nvPr/>
        </p:nvSpPr>
        <p:spPr>
          <a:xfrm>
            <a:off x="2699072" y="4348078"/>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1</a:t>
            </a:r>
          </a:p>
          <a:p>
            <a:pPr marL="12700">
              <a:lnSpc>
                <a:spcPct val="100000"/>
              </a:lnSpc>
              <a:spcBef>
                <a:spcPts val="720"/>
              </a:spcBef>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a:t>
            </a:r>
            <a:r>
              <a:rPr lang="en-US" dirty="0">
                <a:latin typeface="Century Gothic"/>
                <a:cs typeface="Century Gothic"/>
              </a:rPr>
              <a:t>1</a:t>
            </a:r>
            <a:endParaRPr sz="1800" dirty="0">
              <a:latin typeface="Century Gothic"/>
              <a:cs typeface="Century Gothic"/>
            </a:endParaRPr>
          </a:p>
          <a:p>
            <a:pPr marL="12700">
              <a:lnSpc>
                <a:spcPct val="100000"/>
              </a:lnSpc>
              <a:spcBef>
                <a:spcPts val="720"/>
              </a:spcBef>
              <a:tabLst>
                <a:tab pos="1658620" algn="l"/>
              </a:tabLst>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	1</a:t>
            </a:r>
          </a:p>
          <a:p>
            <a:pPr marL="12700">
              <a:lnSpc>
                <a:spcPct val="100000"/>
              </a:lnSpc>
              <a:spcBef>
                <a:spcPts val="720"/>
              </a:spcBef>
              <a:tabLst>
                <a:tab pos="1658620"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1</a:t>
            </a:r>
          </a:p>
        </p:txBody>
      </p:sp>
      <p:sp>
        <p:nvSpPr>
          <p:cNvPr id="3" name="Rectangle 2">
            <a:extLst>
              <a:ext uri="{FF2B5EF4-FFF2-40B4-BE49-F238E27FC236}">
                <a16:creationId xmlns:a16="http://schemas.microsoft.com/office/drawing/2014/main" id="{7499FE3B-545E-294F-B0B5-4D8F839F4CFA}"/>
              </a:ext>
            </a:extLst>
          </p:cNvPr>
          <p:cNvSpPr/>
          <p:nvPr/>
        </p:nvSpPr>
        <p:spPr>
          <a:xfrm>
            <a:off x="1851616" y="1468780"/>
            <a:ext cx="5317323" cy="1754326"/>
          </a:xfrm>
          <a:prstGeom prst="rect">
            <a:avLst/>
          </a:prstGeom>
        </p:spPr>
        <p:txBody>
          <a:bodyPr wrap="square">
            <a:spAutoFit/>
          </a:bodyPr>
          <a:lstStyle/>
          <a:p>
            <a:r>
              <a:rPr lang="en-US" dirty="0"/>
              <a:t>Compare </a:t>
            </a:r>
            <a:r>
              <a:rPr lang="en-US" dirty="0" err="1"/>
              <a:t>message.root</a:t>
            </a:r>
            <a:r>
              <a:rPr lang="en-US" dirty="0"/>
              <a:t> = 1 and </a:t>
            </a:r>
            <a:r>
              <a:rPr lang="en-US" dirty="0" err="1"/>
              <a:t>self.root</a:t>
            </a:r>
            <a:r>
              <a:rPr lang="en-US" dirty="0"/>
              <a:t> = 3. Update </a:t>
            </a:r>
            <a:r>
              <a:rPr lang="en-US" dirty="0" err="1"/>
              <a:t>self.root</a:t>
            </a:r>
            <a:r>
              <a:rPr lang="en-US" dirty="0"/>
              <a:t> to be </a:t>
            </a:r>
            <a:r>
              <a:rPr lang="en-US" dirty="0" err="1"/>
              <a:t>message.root</a:t>
            </a:r>
            <a:r>
              <a:rPr lang="en-US" dirty="0"/>
              <a:t>, </a:t>
            </a:r>
            <a:r>
              <a:rPr lang="en-US" dirty="0" err="1"/>
              <a:t>self.distance</a:t>
            </a:r>
            <a:r>
              <a:rPr lang="en-US" dirty="0"/>
              <a:t> to be </a:t>
            </a:r>
            <a:r>
              <a:rPr lang="en-US" dirty="0" err="1"/>
              <a:t>message.distance</a:t>
            </a:r>
            <a:r>
              <a:rPr lang="en-US" dirty="0"/>
              <a:t> + 1.  Add </a:t>
            </a:r>
            <a:r>
              <a:rPr lang="en-US" dirty="0" err="1"/>
              <a:t>message.origin</a:t>
            </a:r>
            <a:r>
              <a:rPr lang="en-US" dirty="0"/>
              <a:t> to </a:t>
            </a:r>
            <a:r>
              <a:rPr lang="en-US" dirty="0" err="1"/>
              <a:t>activeLinks</a:t>
            </a:r>
            <a:r>
              <a:rPr lang="en-US" dirty="0"/>
              <a:t>, and set </a:t>
            </a:r>
            <a:r>
              <a:rPr lang="en-US" dirty="0" err="1"/>
              <a:t>switchThrough</a:t>
            </a:r>
            <a:r>
              <a:rPr lang="en-US" dirty="0"/>
              <a:t> to </a:t>
            </a:r>
            <a:r>
              <a:rPr lang="en-US" dirty="0" err="1"/>
              <a:t>message.origin</a:t>
            </a:r>
            <a:r>
              <a:rPr lang="en-US" dirty="0"/>
              <a:t>. Update neighbors with new messages</a:t>
            </a:r>
          </a:p>
        </p:txBody>
      </p:sp>
      <p:sp>
        <p:nvSpPr>
          <p:cNvPr id="321" name="object 47">
            <a:extLst>
              <a:ext uri="{FF2B5EF4-FFF2-40B4-BE49-F238E27FC236}">
                <a16:creationId xmlns:a16="http://schemas.microsoft.com/office/drawing/2014/main" id="{D870FA7E-43D6-364F-97BE-9947E80174AB}"/>
              </a:ext>
            </a:extLst>
          </p:cNvPr>
          <p:cNvSpPr/>
          <p:nvPr/>
        </p:nvSpPr>
        <p:spPr>
          <a:xfrm>
            <a:off x="5008185" y="4037360"/>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pic>
        <p:nvPicPr>
          <p:cNvPr id="5" name="Picture 4">
            <a:extLst>
              <a:ext uri="{FF2B5EF4-FFF2-40B4-BE49-F238E27FC236}">
                <a16:creationId xmlns:a16="http://schemas.microsoft.com/office/drawing/2014/main" id="{6BD23BAB-D4E1-124B-BB07-0302D3A3C791}"/>
              </a:ext>
            </a:extLst>
          </p:cNvPr>
          <p:cNvPicPr>
            <a:picLocks noChangeAspect="1"/>
          </p:cNvPicPr>
          <p:nvPr/>
        </p:nvPicPr>
        <p:blipFill>
          <a:blip r:embed="rId2"/>
          <a:stretch>
            <a:fillRect/>
          </a:stretch>
        </p:blipFill>
        <p:spPr>
          <a:xfrm>
            <a:off x="7990876" y="995660"/>
            <a:ext cx="2919603" cy="1965789"/>
          </a:xfrm>
          <a:prstGeom prst="rect">
            <a:avLst/>
          </a:prstGeom>
        </p:spPr>
      </p:pic>
      <p:sp>
        <p:nvSpPr>
          <p:cNvPr id="74" name="Rectangle 73">
            <a:extLst>
              <a:ext uri="{FF2B5EF4-FFF2-40B4-BE49-F238E27FC236}">
                <a16:creationId xmlns:a16="http://schemas.microsoft.com/office/drawing/2014/main" id="{6F309EEE-02F6-DA43-B63F-14419481BE0B}"/>
              </a:ext>
            </a:extLst>
          </p:cNvPr>
          <p:cNvSpPr/>
          <p:nvPr/>
        </p:nvSpPr>
        <p:spPr>
          <a:xfrm>
            <a:off x="7551868" y="4003931"/>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graphicFrame>
        <p:nvGraphicFramePr>
          <p:cNvPr id="75" name="object 53">
            <a:extLst>
              <a:ext uri="{FF2B5EF4-FFF2-40B4-BE49-F238E27FC236}">
                <a16:creationId xmlns:a16="http://schemas.microsoft.com/office/drawing/2014/main" id="{92676C0C-BB93-2D49-82E1-49E88019816D}"/>
              </a:ext>
            </a:extLst>
          </p:cNvPr>
          <p:cNvGraphicFramePr>
            <a:graphicFrameLocks noGrp="1"/>
          </p:cNvGraphicFramePr>
          <p:nvPr>
            <p:extLst>
              <p:ext uri="{D42A27DB-BD31-4B8C-83A1-F6EECF244321}">
                <p14:modId xmlns:p14="http://schemas.microsoft.com/office/powerpoint/2010/main" val="441722305"/>
              </p:ext>
            </p:extLst>
          </p:nvPr>
        </p:nvGraphicFramePr>
        <p:xfrm>
          <a:off x="5162803" y="4497854"/>
          <a:ext cx="6769100" cy="1341118"/>
        </p:xfrm>
        <a:graphic>
          <a:graphicData uri="http://schemas.openxmlformats.org/drawingml/2006/table">
            <a:tbl>
              <a:tblPr firstRow="1" bandRow="1">
                <a:tableStyleId>{2D5ABB26-0587-4C30-8999-92F81FD0307C}</a:tableStyleId>
              </a:tblPr>
              <a:tblGrid>
                <a:gridCol w="13525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gridCol w="1463675">
                  <a:extLst>
                    <a:ext uri="{9D8B030D-6E8A-4147-A177-3AD203B41FA5}">
                      <a16:colId xmlns:a16="http://schemas.microsoft.com/office/drawing/2014/main" val="20005"/>
                    </a:ext>
                  </a:extLst>
                </a:gridCol>
                <a:gridCol w="1452245">
                  <a:extLst>
                    <a:ext uri="{9D8B030D-6E8A-4147-A177-3AD203B41FA5}">
                      <a16:colId xmlns:a16="http://schemas.microsoft.com/office/drawing/2014/main" val="20006"/>
                    </a:ext>
                  </a:extLst>
                </a:gridCol>
              </a:tblGrid>
              <a:tr h="305308">
                <a:tc>
                  <a:txBody>
                    <a:bodyPr/>
                    <a:lstStyle/>
                    <a:p>
                      <a:pPr marL="92075">
                        <a:lnSpc>
                          <a:spcPct val="100000"/>
                        </a:lnSpc>
                        <a:spcBef>
                          <a:spcPts val="335"/>
                        </a:spcBef>
                      </a:pPr>
                      <a:r>
                        <a:rPr lang="en-US" sz="1600" b="1" spc="-10" dirty="0">
                          <a:solidFill>
                            <a:srgbClr val="FFFFFF"/>
                          </a:solidFill>
                          <a:latin typeface="Century Gothic"/>
                          <a:cs typeface="Century Gothic"/>
                        </a:rPr>
                        <a:t>r</a:t>
                      </a:r>
                      <a:r>
                        <a:rPr sz="1600" b="1" spc="-10" dirty="0">
                          <a:solidFill>
                            <a:srgbClr val="FFFFFF"/>
                          </a:solidFill>
                          <a:latin typeface="Century Gothic"/>
                          <a:cs typeface="Century Gothic"/>
                        </a:rPr>
                        <a:t>oot</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lang="en-US" sz="1600" b="1" spc="-5" dirty="0">
                          <a:solidFill>
                            <a:srgbClr val="FFFFFF"/>
                          </a:solidFill>
                          <a:latin typeface="Century Gothic"/>
                          <a:cs typeface="Century Gothic"/>
                        </a:rPr>
                        <a:t>d</a:t>
                      </a:r>
                      <a:r>
                        <a:rPr sz="1600" b="1" spc="-5" dirty="0">
                          <a:solidFill>
                            <a:srgbClr val="FFFFFF"/>
                          </a:solidFill>
                          <a:latin typeface="Century Gothic"/>
                          <a:cs typeface="Century Gothic"/>
                        </a:rPr>
                        <a:t>istance</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710">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noFill/>
                      <a:prstDash val="solid"/>
                    </a:lnL>
                    <a:lnR>
                      <a:noFill/>
                    </a:lnR>
                    <a:lnT>
                      <a:noFill/>
                    </a:lnT>
                    <a:lnB>
                      <a:noFill/>
                    </a:lnB>
                    <a:lnTlToBr w="12700" cmpd="sng">
                      <a:noFill/>
                      <a:prstDash val="solid"/>
                    </a:lnTlToBr>
                    <a:lnBlToTr w="12700" cmpd="sng">
                      <a:noFill/>
                      <a:prstDash val="solid"/>
                    </a:lnBlToTr>
                    <a:solidFill>
                      <a:srgbClr val="4966AC"/>
                    </a:solidFill>
                  </a:tcPr>
                </a:tc>
                <a:extLst>
                  <a:ext uri="{0D108BD9-81ED-4DB2-BD59-A6C34878D82A}">
                    <a16:rowId xmlns:a16="http://schemas.microsoft.com/office/drawing/2014/main" val="10000"/>
                  </a:ext>
                </a:extLst>
              </a:tr>
              <a:tr h="384301">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0</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560"/>
                        </a:spcBef>
                      </a:pPr>
                      <a:r>
                        <a:rPr sz="1600" dirty="0">
                          <a:solidFill>
                            <a:schemeClr val="tx1"/>
                          </a:solidFill>
                          <a:latin typeface="Century Gothic"/>
                          <a:cs typeface="Century Gothic"/>
                        </a:rPr>
                        <a:t>F</a:t>
                      </a:r>
                    </a:p>
                  </a:txBody>
                  <a:tcPr marL="0" marR="0" marT="71120" marB="0">
                    <a:lnL w="12700">
                      <a:noFill/>
                      <a:prstDash val="solid"/>
                    </a:lnL>
                    <a:lnR>
                      <a:noFill/>
                    </a:lnR>
                    <a:lnT>
                      <a:noFill/>
                    </a:lnT>
                    <a:lnB>
                      <a:noFill/>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1"/>
                  </a:ext>
                </a:extLst>
              </a:tr>
              <a:tr h="316229">
                <a:tc>
                  <a:txBody>
                    <a:bodyPr/>
                    <a:lstStyle/>
                    <a:p>
                      <a:pPr marL="92075">
                        <a:lnSpc>
                          <a:spcPct val="100000"/>
                        </a:lnSpc>
                        <a:spcBef>
                          <a:spcPts val="175"/>
                        </a:spcBef>
                      </a:pPr>
                      <a:r>
                        <a:rPr sz="1600" dirty="0">
                          <a:solidFill>
                            <a:schemeClr val="tx1"/>
                          </a:solidFill>
                          <a:latin typeface="Century Gothic"/>
                          <a:cs typeface="Century Gothic"/>
                        </a:rPr>
                        <a:t>1</a:t>
                      </a: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75"/>
                        </a:spcBef>
                      </a:pPr>
                      <a:r>
                        <a:rPr lang="en-US" sz="1600" dirty="0">
                          <a:solidFill>
                            <a:schemeClr val="tx1"/>
                          </a:solidFill>
                          <a:latin typeface="Century Gothic"/>
                          <a:cs typeface="Century Gothic"/>
                        </a:rPr>
                        <a:t>T</a:t>
                      </a:r>
                      <a:endParaRPr sz="1600" dirty="0">
                        <a:solidFill>
                          <a:schemeClr val="tx1"/>
                        </a:solidFill>
                        <a:latin typeface="Century Gothic"/>
                        <a:cs typeface="Century Gothic"/>
                      </a:endParaRPr>
                    </a:p>
                  </a:txBody>
                  <a:tcPr marL="0" marR="0" marT="22225" marB="0">
                    <a:lnL w="12700">
                      <a:noFill/>
                      <a:prstDash val="solid"/>
                    </a:lnL>
                    <a:lnR>
                      <a:noFill/>
                    </a:lnR>
                    <a:lnT>
                      <a:noFill/>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2"/>
                  </a:ext>
                </a:extLst>
              </a:tr>
              <a:tr h="335280">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3"/>
                  </a:ext>
                </a:extLst>
              </a:tr>
            </a:tbl>
          </a:graphicData>
        </a:graphic>
      </p:graphicFrame>
      <p:cxnSp>
        <p:nvCxnSpPr>
          <p:cNvPr id="76" name="Straight Arrow Connector 75">
            <a:extLst>
              <a:ext uri="{FF2B5EF4-FFF2-40B4-BE49-F238E27FC236}">
                <a16:creationId xmlns:a16="http://schemas.microsoft.com/office/drawing/2014/main" id="{79F68893-DEDB-5548-9584-85BFE84D58E3}"/>
              </a:ext>
            </a:extLst>
          </p:cNvPr>
          <p:cNvCxnSpPr>
            <a:cxnSpLocks/>
          </p:cNvCxnSpPr>
          <p:nvPr/>
        </p:nvCxnSpPr>
        <p:spPr>
          <a:xfrm>
            <a:off x="4177257" y="2912125"/>
            <a:ext cx="2987959" cy="2256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CB3BA607-37F4-AC42-8D74-8F6C28402B71}"/>
              </a:ext>
            </a:extLst>
          </p:cNvPr>
          <p:cNvSpPr/>
          <p:nvPr/>
        </p:nvSpPr>
        <p:spPr>
          <a:xfrm>
            <a:off x="5178730" y="5232554"/>
            <a:ext cx="6747205" cy="5555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3079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29920" y="387426"/>
            <a:ext cx="4616003" cy="1014761"/>
          </a:xfrm>
        </p:spPr>
        <p:txBody>
          <a:bodyPr>
            <a:normAutofit/>
          </a:bodyPr>
          <a:lstStyle/>
          <a:p>
            <a:r>
              <a:rPr lang="en-US" dirty="0"/>
              <a:t>Example: Switch 6</a:t>
            </a:r>
          </a:p>
        </p:txBody>
      </p:sp>
      <p:sp>
        <p:nvSpPr>
          <p:cNvPr id="280" name="object 5">
            <a:extLst>
              <a:ext uri="{FF2B5EF4-FFF2-40B4-BE49-F238E27FC236}">
                <a16:creationId xmlns:a16="http://schemas.microsoft.com/office/drawing/2014/main" id="{03A23459-D1A5-2748-A8BC-675A7C20DF55}"/>
              </a:ext>
            </a:extLst>
          </p:cNvPr>
          <p:cNvSpPr txBox="1"/>
          <p:nvPr/>
        </p:nvSpPr>
        <p:spPr>
          <a:xfrm>
            <a:off x="329920" y="4496915"/>
            <a:ext cx="199374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Before</a:t>
            </a:r>
            <a:r>
              <a:rPr sz="1800" spc="-3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1" name="object 6">
            <a:extLst>
              <a:ext uri="{FF2B5EF4-FFF2-40B4-BE49-F238E27FC236}">
                <a16:creationId xmlns:a16="http://schemas.microsoft.com/office/drawing/2014/main" id="{542B7828-4453-B848-92CE-0E2801AB1140}"/>
              </a:ext>
            </a:extLst>
          </p:cNvPr>
          <p:cNvSpPr txBox="1"/>
          <p:nvPr/>
        </p:nvSpPr>
        <p:spPr>
          <a:xfrm>
            <a:off x="2836155" y="4496915"/>
            <a:ext cx="1933402"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After</a:t>
            </a:r>
            <a:r>
              <a:rPr sz="1800" spc="-4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2" name="object 13">
            <a:extLst>
              <a:ext uri="{FF2B5EF4-FFF2-40B4-BE49-F238E27FC236}">
                <a16:creationId xmlns:a16="http://schemas.microsoft.com/office/drawing/2014/main" id="{2D46A8B7-F24A-D640-B15E-E8BF60E3D952}"/>
              </a:ext>
            </a:extLst>
          </p:cNvPr>
          <p:cNvSpPr/>
          <p:nvPr/>
        </p:nvSpPr>
        <p:spPr>
          <a:xfrm>
            <a:off x="133146" y="4864045"/>
            <a:ext cx="2388235" cy="365760"/>
          </a:xfrm>
          <a:custGeom>
            <a:avLst/>
            <a:gdLst/>
            <a:ahLst/>
            <a:cxnLst/>
            <a:rect l="l" t="t" r="r" b="b"/>
            <a:pathLst>
              <a:path w="2388235" h="365760">
                <a:moveTo>
                  <a:pt x="0" y="365760"/>
                </a:moveTo>
                <a:lnTo>
                  <a:pt x="2388108" y="365760"/>
                </a:lnTo>
                <a:lnTo>
                  <a:pt x="2388108" y="0"/>
                </a:lnTo>
                <a:lnTo>
                  <a:pt x="0" y="0"/>
                </a:lnTo>
                <a:lnTo>
                  <a:pt x="0" y="365760"/>
                </a:lnTo>
                <a:close/>
              </a:path>
            </a:pathLst>
          </a:custGeom>
          <a:solidFill>
            <a:srgbClr val="4966AC"/>
          </a:solidFill>
        </p:spPr>
        <p:txBody>
          <a:bodyPr wrap="square" lIns="0" tIns="0" rIns="0" bIns="0" rtlCol="0"/>
          <a:lstStyle/>
          <a:p>
            <a:endParaRPr/>
          </a:p>
        </p:txBody>
      </p:sp>
      <p:sp>
        <p:nvSpPr>
          <p:cNvPr id="283" name="object 14">
            <a:extLst>
              <a:ext uri="{FF2B5EF4-FFF2-40B4-BE49-F238E27FC236}">
                <a16:creationId xmlns:a16="http://schemas.microsoft.com/office/drawing/2014/main" id="{370A4349-F260-9640-9057-D250A68D1BB0}"/>
              </a:ext>
            </a:extLst>
          </p:cNvPr>
          <p:cNvSpPr/>
          <p:nvPr/>
        </p:nvSpPr>
        <p:spPr>
          <a:xfrm>
            <a:off x="133146" y="522985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284" name="object 15">
            <a:extLst>
              <a:ext uri="{FF2B5EF4-FFF2-40B4-BE49-F238E27FC236}">
                <a16:creationId xmlns:a16="http://schemas.microsoft.com/office/drawing/2014/main" id="{7311A574-6D3D-AB4B-962D-2F4121CFBD59}"/>
              </a:ext>
            </a:extLst>
          </p:cNvPr>
          <p:cNvSpPr/>
          <p:nvPr/>
        </p:nvSpPr>
        <p:spPr>
          <a:xfrm>
            <a:off x="1779397"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dirty="0"/>
          </a:p>
        </p:txBody>
      </p:sp>
      <p:sp>
        <p:nvSpPr>
          <p:cNvPr id="285" name="object 16">
            <a:extLst>
              <a:ext uri="{FF2B5EF4-FFF2-40B4-BE49-F238E27FC236}">
                <a16:creationId xmlns:a16="http://schemas.microsoft.com/office/drawing/2014/main" id="{477CD889-1859-DA40-9FF6-7D17A961C23D}"/>
              </a:ext>
            </a:extLst>
          </p:cNvPr>
          <p:cNvSpPr/>
          <p:nvPr/>
        </p:nvSpPr>
        <p:spPr>
          <a:xfrm>
            <a:off x="133146" y="559561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286" name="object 17">
            <a:extLst>
              <a:ext uri="{FF2B5EF4-FFF2-40B4-BE49-F238E27FC236}">
                <a16:creationId xmlns:a16="http://schemas.microsoft.com/office/drawing/2014/main" id="{37257806-95AF-5F44-8BD0-5B45EDB5BC59}"/>
              </a:ext>
            </a:extLst>
          </p:cNvPr>
          <p:cNvSpPr/>
          <p:nvPr/>
        </p:nvSpPr>
        <p:spPr>
          <a:xfrm>
            <a:off x="1779397"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287" name="object 18">
            <a:extLst>
              <a:ext uri="{FF2B5EF4-FFF2-40B4-BE49-F238E27FC236}">
                <a16:creationId xmlns:a16="http://schemas.microsoft.com/office/drawing/2014/main" id="{27755D96-89C5-AC44-A08C-B495629B1FB9}"/>
              </a:ext>
            </a:extLst>
          </p:cNvPr>
          <p:cNvSpPr/>
          <p:nvPr/>
        </p:nvSpPr>
        <p:spPr>
          <a:xfrm>
            <a:off x="133146" y="5961375"/>
            <a:ext cx="1646555" cy="365760"/>
          </a:xfrm>
          <a:custGeom>
            <a:avLst/>
            <a:gdLst/>
            <a:ahLst/>
            <a:cxnLst/>
            <a:rect l="l" t="t" r="r" b="b"/>
            <a:pathLst>
              <a:path w="1646555"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288" name="object 19">
            <a:extLst>
              <a:ext uri="{FF2B5EF4-FFF2-40B4-BE49-F238E27FC236}">
                <a16:creationId xmlns:a16="http://schemas.microsoft.com/office/drawing/2014/main" id="{4BC7119A-2492-CE4C-AF62-14DF8E710750}"/>
              </a:ext>
            </a:extLst>
          </p:cNvPr>
          <p:cNvSpPr/>
          <p:nvPr/>
        </p:nvSpPr>
        <p:spPr>
          <a:xfrm>
            <a:off x="1779397"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a:p>
        </p:txBody>
      </p:sp>
      <p:sp>
        <p:nvSpPr>
          <p:cNvPr id="289" name="object 20">
            <a:extLst>
              <a:ext uri="{FF2B5EF4-FFF2-40B4-BE49-F238E27FC236}">
                <a16:creationId xmlns:a16="http://schemas.microsoft.com/office/drawing/2014/main" id="{77104C9A-88E3-9144-8A92-D3F9B292C5A1}"/>
              </a:ext>
            </a:extLst>
          </p:cNvPr>
          <p:cNvSpPr/>
          <p:nvPr/>
        </p:nvSpPr>
        <p:spPr>
          <a:xfrm>
            <a:off x="133146" y="6327140"/>
            <a:ext cx="1646555" cy="378460"/>
          </a:xfrm>
          <a:custGeom>
            <a:avLst/>
            <a:gdLst/>
            <a:ahLst/>
            <a:cxnLst/>
            <a:rect l="l" t="t" r="r" b="b"/>
            <a:pathLst>
              <a:path w="1646555" h="378459">
                <a:moveTo>
                  <a:pt x="1646301" y="378275"/>
                </a:moveTo>
                <a:lnTo>
                  <a:pt x="1646301" y="0"/>
                </a:lnTo>
                <a:lnTo>
                  <a:pt x="0" y="0"/>
                </a:lnTo>
                <a:lnTo>
                  <a:pt x="0" y="378275"/>
                </a:lnTo>
                <a:lnTo>
                  <a:pt x="1646301" y="378275"/>
                </a:lnTo>
                <a:close/>
              </a:path>
            </a:pathLst>
          </a:custGeom>
          <a:solidFill>
            <a:srgbClr val="E9EAF0"/>
          </a:solidFill>
        </p:spPr>
        <p:txBody>
          <a:bodyPr wrap="square" lIns="0" tIns="0" rIns="0" bIns="0" rtlCol="0"/>
          <a:lstStyle/>
          <a:p>
            <a:endParaRPr/>
          </a:p>
        </p:txBody>
      </p:sp>
      <p:sp>
        <p:nvSpPr>
          <p:cNvPr id="290" name="object 21">
            <a:extLst>
              <a:ext uri="{FF2B5EF4-FFF2-40B4-BE49-F238E27FC236}">
                <a16:creationId xmlns:a16="http://schemas.microsoft.com/office/drawing/2014/main" id="{7D7EAC20-DE9A-A741-BDF5-F3A4A8BAB848}"/>
              </a:ext>
            </a:extLst>
          </p:cNvPr>
          <p:cNvSpPr/>
          <p:nvPr/>
        </p:nvSpPr>
        <p:spPr>
          <a:xfrm>
            <a:off x="1779397" y="6327140"/>
            <a:ext cx="742315" cy="378460"/>
          </a:xfrm>
          <a:custGeom>
            <a:avLst/>
            <a:gdLst/>
            <a:ahLst/>
            <a:cxnLst/>
            <a:rect l="l" t="t" r="r" b="b"/>
            <a:pathLst>
              <a:path w="742314" h="378459">
                <a:moveTo>
                  <a:pt x="741857" y="378275"/>
                </a:moveTo>
                <a:lnTo>
                  <a:pt x="741857" y="0"/>
                </a:lnTo>
                <a:lnTo>
                  <a:pt x="0" y="0"/>
                </a:lnTo>
                <a:lnTo>
                  <a:pt x="0" y="378275"/>
                </a:lnTo>
                <a:lnTo>
                  <a:pt x="741857" y="378275"/>
                </a:lnTo>
                <a:close/>
              </a:path>
            </a:pathLst>
          </a:custGeom>
          <a:solidFill>
            <a:srgbClr val="E9EAF0"/>
          </a:solidFill>
        </p:spPr>
        <p:txBody>
          <a:bodyPr wrap="square" lIns="0" tIns="0" rIns="0" bIns="0" rtlCol="0"/>
          <a:lstStyle/>
          <a:p>
            <a:endParaRPr/>
          </a:p>
        </p:txBody>
      </p:sp>
      <p:sp>
        <p:nvSpPr>
          <p:cNvPr id="291" name="object 22">
            <a:extLst>
              <a:ext uri="{FF2B5EF4-FFF2-40B4-BE49-F238E27FC236}">
                <a16:creationId xmlns:a16="http://schemas.microsoft.com/office/drawing/2014/main" id="{0822A684-F6FF-C74F-8FAF-A349157AA03C}"/>
              </a:ext>
            </a:extLst>
          </p:cNvPr>
          <p:cNvSpPr/>
          <p:nvPr/>
        </p:nvSpPr>
        <p:spPr>
          <a:xfrm>
            <a:off x="1779397" y="5210754"/>
            <a:ext cx="0" cy="1494790"/>
          </a:xfrm>
          <a:custGeom>
            <a:avLst/>
            <a:gdLst/>
            <a:ahLst/>
            <a:cxnLst/>
            <a:rect l="l" t="t" r="r" b="b"/>
            <a:pathLst>
              <a:path h="1494790">
                <a:moveTo>
                  <a:pt x="0" y="0"/>
                </a:moveTo>
                <a:lnTo>
                  <a:pt x="0" y="1494660"/>
                </a:lnTo>
              </a:path>
            </a:pathLst>
          </a:custGeom>
          <a:ln w="12700">
            <a:solidFill>
              <a:srgbClr val="FFFFFF"/>
            </a:solidFill>
          </a:ln>
        </p:spPr>
        <p:txBody>
          <a:bodyPr wrap="square" lIns="0" tIns="0" rIns="0" bIns="0" rtlCol="0"/>
          <a:lstStyle/>
          <a:p>
            <a:endParaRPr/>
          </a:p>
        </p:txBody>
      </p:sp>
      <p:sp>
        <p:nvSpPr>
          <p:cNvPr id="292" name="object 23">
            <a:extLst>
              <a:ext uri="{FF2B5EF4-FFF2-40B4-BE49-F238E27FC236}">
                <a16:creationId xmlns:a16="http://schemas.microsoft.com/office/drawing/2014/main" id="{A05A37E2-6CFA-D743-ABD8-8C89AE836F67}"/>
              </a:ext>
            </a:extLst>
          </p:cNvPr>
          <p:cNvSpPr/>
          <p:nvPr/>
        </p:nvSpPr>
        <p:spPr>
          <a:xfrm>
            <a:off x="126798" y="5229804"/>
            <a:ext cx="2400935" cy="0"/>
          </a:xfrm>
          <a:custGeom>
            <a:avLst/>
            <a:gdLst/>
            <a:ahLst/>
            <a:cxnLst/>
            <a:rect l="l" t="t" r="r" b="b"/>
            <a:pathLst>
              <a:path w="2400935">
                <a:moveTo>
                  <a:pt x="0" y="0"/>
                </a:moveTo>
                <a:lnTo>
                  <a:pt x="2400882" y="0"/>
                </a:lnTo>
              </a:path>
            </a:pathLst>
          </a:custGeom>
          <a:ln w="38100">
            <a:solidFill>
              <a:srgbClr val="FFFFFF"/>
            </a:solidFill>
          </a:ln>
        </p:spPr>
        <p:txBody>
          <a:bodyPr wrap="square" lIns="0" tIns="0" rIns="0" bIns="0" rtlCol="0"/>
          <a:lstStyle/>
          <a:p>
            <a:endParaRPr/>
          </a:p>
        </p:txBody>
      </p:sp>
      <p:sp>
        <p:nvSpPr>
          <p:cNvPr id="293" name="object 24">
            <a:extLst>
              <a:ext uri="{FF2B5EF4-FFF2-40B4-BE49-F238E27FC236}">
                <a16:creationId xmlns:a16="http://schemas.microsoft.com/office/drawing/2014/main" id="{9F3480E6-91A2-3043-80CE-5550F967F1A1}"/>
              </a:ext>
            </a:extLst>
          </p:cNvPr>
          <p:cNvSpPr/>
          <p:nvPr/>
        </p:nvSpPr>
        <p:spPr>
          <a:xfrm>
            <a:off x="126798" y="559561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4" name="object 25">
            <a:extLst>
              <a:ext uri="{FF2B5EF4-FFF2-40B4-BE49-F238E27FC236}">
                <a16:creationId xmlns:a16="http://schemas.microsoft.com/office/drawing/2014/main" id="{1293FC28-5EBF-3F48-BF88-66CF0D824818}"/>
              </a:ext>
            </a:extLst>
          </p:cNvPr>
          <p:cNvSpPr/>
          <p:nvPr/>
        </p:nvSpPr>
        <p:spPr>
          <a:xfrm>
            <a:off x="126798" y="596137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5" name="object 26">
            <a:extLst>
              <a:ext uri="{FF2B5EF4-FFF2-40B4-BE49-F238E27FC236}">
                <a16:creationId xmlns:a16="http://schemas.microsoft.com/office/drawing/2014/main" id="{C53A5D6B-8869-9B44-B7C3-24FEFEC71CC7}"/>
              </a:ext>
            </a:extLst>
          </p:cNvPr>
          <p:cNvSpPr/>
          <p:nvPr/>
        </p:nvSpPr>
        <p:spPr>
          <a:xfrm>
            <a:off x="126798" y="632713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6" name="object 27">
            <a:extLst>
              <a:ext uri="{FF2B5EF4-FFF2-40B4-BE49-F238E27FC236}">
                <a16:creationId xmlns:a16="http://schemas.microsoft.com/office/drawing/2014/main" id="{F33248F3-01DC-3746-9EE4-1D6B915F5FF0}"/>
              </a:ext>
            </a:extLst>
          </p:cNvPr>
          <p:cNvSpPr/>
          <p:nvPr/>
        </p:nvSpPr>
        <p:spPr>
          <a:xfrm>
            <a:off x="133146"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7" name="object 28">
            <a:extLst>
              <a:ext uri="{FF2B5EF4-FFF2-40B4-BE49-F238E27FC236}">
                <a16:creationId xmlns:a16="http://schemas.microsoft.com/office/drawing/2014/main" id="{C62C8C39-DEFC-E241-BC63-9086AEC572F3}"/>
              </a:ext>
            </a:extLst>
          </p:cNvPr>
          <p:cNvSpPr/>
          <p:nvPr/>
        </p:nvSpPr>
        <p:spPr>
          <a:xfrm>
            <a:off x="2521330"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8" name="object 29">
            <a:extLst>
              <a:ext uri="{FF2B5EF4-FFF2-40B4-BE49-F238E27FC236}">
                <a16:creationId xmlns:a16="http://schemas.microsoft.com/office/drawing/2014/main" id="{7BB93F76-6569-4B4C-A8CA-6BCDB9177E68}"/>
              </a:ext>
            </a:extLst>
          </p:cNvPr>
          <p:cNvSpPr/>
          <p:nvPr/>
        </p:nvSpPr>
        <p:spPr>
          <a:xfrm>
            <a:off x="126798" y="486404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9" name="object 30">
            <a:extLst>
              <a:ext uri="{FF2B5EF4-FFF2-40B4-BE49-F238E27FC236}">
                <a16:creationId xmlns:a16="http://schemas.microsoft.com/office/drawing/2014/main" id="{AEE98F08-6880-7A48-A290-72C6C6E4EEA9}"/>
              </a:ext>
            </a:extLst>
          </p:cNvPr>
          <p:cNvSpPr txBox="1"/>
          <p:nvPr/>
        </p:nvSpPr>
        <p:spPr>
          <a:xfrm>
            <a:off x="864514"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sz="1800" b="1" spc="-95" dirty="0">
                <a:solidFill>
                  <a:srgbClr val="FFFFFF"/>
                </a:solidFill>
                <a:latin typeface="Century Gothic"/>
                <a:cs typeface="Century Gothic"/>
              </a:rPr>
              <a:t>6</a:t>
            </a:r>
            <a:endParaRPr sz="1800" dirty="0">
              <a:latin typeface="Century Gothic"/>
              <a:cs typeface="Century Gothic"/>
            </a:endParaRPr>
          </a:p>
        </p:txBody>
      </p:sp>
      <p:sp>
        <p:nvSpPr>
          <p:cNvPr id="300" name="object 31">
            <a:extLst>
              <a:ext uri="{FF2B5EF4-FFF2-40B4-BE49-F238E27FC236}">
                <a16:creationId xmlns:a16="http://schemas.microsoft.com/office/drawing/2014/main" id="{92BBC641-A1FD-C54E-B735-06890C8EE632}"/>
              </a:ext>
            </a:extLst>
          </p:cNvPr>
          <p:cNvSpPr txBox="1"/>
          <p:nvPr/>
        </p:nvSpPr>
        <p:spPr>
          <a:xfrm>
            <a:off x="211937" y="5168413"/>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dirty="0">
                <a:latin typeface="Century Gothic"/>
                <a:cs typeface="Century Gothic"/>
              </a:rPr>
              <a:t>ro</a:t>
            </a:r>
            <a:r>
              <a:rPr spc="-10" dirty="0">
                <a:latin typeface="Century Gothic"/>
                <a:cs typeface="Century Gothic"/>
              </a:rPr>
              <a:t>o</a:t>
            </a:r>
            <a:r>
              <a:rPr dirty="0">
                <a:latin typeface="Century Gothic"/>
                <a:cs typeface="Century Gothic"/>
              </a:rPr>
              <a:t>t	</a:t>
            </a:r>
            <a:r>
              <a:rPr lang="en-US" dirty="0">
                <a:latin typeface="Century Gothic"/>
                <a:cs typeface="Century Gothic"/>
              </a:rPr>
              <a:t>1</a:t>
            </a:r>
            <a:endParaRPr dirty="0">
              <a:latin typeface="Century Gothic"/>
              <a:cs typeface="Century Gothic"/>
            </a:endParaRPr>
          </a:p>
          <a:p>
            <a:pPr marL="12700" marR="5080">
              <a:lnSpc>
                <a:spcPct val="133300"/>
              </a:lnSpc>
              <a:tabLst>
                <a:tab pos="1658620" algn="l"/>
              </a:tabLst>
            </a:pPr>
            <a:r>
              <a:rPr spc="-5" dirty="0">
                <a:latin typeface="Century Gothic"/>
                <a:cs typeface="Century Gothic"/>
              </a:rPr>
              <a:t>d</a:t>
            </a:r>
            <a:r>
              <a:rPr spc="25" dirty="0">
                <a:latin typeface="Century Gothic"/>
                <a:cs typeface="Century Gothic"/>
              </a:rPr>
              <a:t>i</a:t>
            </a:r>
            <a:r>
              <a:rPr spc="-5" dirty="0">
                <a:latin typeface="Century Gothic"/>
                <a:cs typeface="Century Gothic"/>
              </a:rPr>
              <a:t>s</a:t>
            </a:r>
            <a:r>
              <a:rPr spc="-15" dirty="0">
                <a:latin typeface="Century Gothic"/>
                <a:cs typeface="Century Gothic"/>
              </a:rPr>
              <a:t>t</a:t>
            </a:r>
            <a:r>
              <a:rPr spc="-10" dirty="0">
                <a:latin typeface="Century Gothic"/>
                <a:cs typeface="Century Gothic"/>
              </a:rPr>
              <a:t>an</a:t>
            </a:r>
            <a:r>
              <a:rPr dirty="0">
                <a:latin typeface="Century Gothic"/>
                <a:cs typeface="Century Gothic"/>
              </a:rPr>
              <a:t>ce	</a:t>
            </a:r>
            <a:r>
              <a:rPr lang="en-US" dirty="0">
                <a:latin typeface="Century Gothic"/>
                <a:cs typeface="Century Gothic"/>
              </a:rPr>
              <a:t>4</a:t>
            </a:r>
            <a:r>
              <a:rPr dirty="0">
                <a:latin typeface="Century Gothic"/>
                <a:cs typeface="Century Gothic"/>
              </a:rPr>
              <a:t>  </a:t>
            </a:r>
            <a:r>
              <a:rPr dirty="0" err="1">
                <a:latin typeface="Century Gothic"/>
                <a:cs typeface="Century Gothic"/>
              </a:rPr>
              <a:t>activeLinks</a:t>
            </a:r>
            <a:r>
              <a:rPr dirty="0">
                <a:latin typeface="Century Gothic"/>
                <a:cs typeface="Century Gothic"/>
              </a:rPr>
              <a:t>  </a:t>
            </a:r>
            <a:r>
              <a:rPr lang="en-US" dirty="0">
                <a:latin typeface="Century Gothic"/>
                <a:cs typeface="Century Gothic"/>
              </a:rPr>
              <a:t>     5 </a:t>
            </a:r>
            <a:r>
              <a:rPr lang="en-US" spc="-5" dirty="0" err="1">
                <a:latin typeface="Century Gothic"/>
                <a:cs typeface="Century Gothic"/>
              </a:rPr>
              <a:t>switch</a:t>
            </a:r>
            <a:r>
              <a:rPr spc="-15" dirty="0" err="1">
                <a:latin typeface="Century Gothic"/>
                <a:cs typeface="Century Gothic"/>
              </a:rPr>
              <a:t>T</a:t>
            </a:r>
            <a:r>
              <a:rPr spc="-10" dirty="0" err="1">
                <a:latin typeface="Century Gothic"/>
                <a:cs typeface="Century Gothic"/>
              </a:rPr>
              <a:t>h</a:t>
            </a:r>
            <a:r>
              <a:rPr dirty="0" err="1">
                <a:latin typeface="Century Gothic"/>
                <a:cs typeface="Century Gothic"/>
              </a:rPr>
              <a:t>r</a:t>
            </a:r>
            <a:r>
              <a:rPr spc="-10" dirty="0" err="1">
                <a:latin typeface="Century Gothic"/>
                <a:cs typeface="Century Gothic"/>
              </a:rPr>
              <a:t>o</a:t>
            </a:r>
            <a:r>
              <a:rPr dirty="0" err="1">
                <a:latin typeface="Century Gothic"/>
                <a:cs typeface="Century Gothic"/>
              </a:rPr>
              <a:t>ugh</a:t>
            </a:r>
            <a:r>
              <a:rPr dirty="0">
                <a:latin typeface="Century Gothic"/>
                <a:cs typeface="Century Gothic"/>
              </a:rPr>
              <a:t>	</a:t>
            </a:r>
            <a:r>
              <a:rPr lang="en-US" dirty="0">
                <a:latin typeface="Century Gothic"/>
                <a:cs typeface="Century Gothic"/>
              </a:rPr>
              <a:t>5</a:t>
            </a:r>
            <a:endParaRPr dirty="0">
              <a:latin typeface="Century Gothic"/>
              <a:cs typeface="Century Gothic"/>
            </a:endParaRPr>
          </a:p>
        </p:txBody>
      </p:sp>
      <p:sp>
        <p:nvSpPr>
          <p:cNvPr id="301" name="object 32">
            <a:extLst>
              <a:ext uri="{FF2B5EF4-FFF2-40B4-BE49-F238E27FC236}">
                <a16:creationId xmlns:a16="http://schemas.microsoft.com/office/drawing/2014/main" id="{14F2ED60-F445-024A-8876-AE1E3AE73053}"/>
              </a:ext>
            </a:extLst>
          </p:cNvPr>
          <p:cNvSpPr/>
          <p:nvPr/>
        </p:nvSpPr>
        <p:spPr>
          <a:xfrm>
            <a:off x="2632201" y="4864045"/>
            <a:ext cx="2388235" cy="365760"/>
          </a:xfrm>
          <a:custGeom>
            <a:avLst/>
            <a:gdLst/>
            <a:ahLst/>
            <a:cxnLst/>
            <a:rect l="l" t="t" r="r" b="b"/>
            <a:pathLst>
              <a:path w="2388235" h="365760">
                <a:moveTo>
                  <a:pt x="0" y="365760"/>
                </a:moveTo>
                <a:lnTo>
                  <a:pt x="2388107" y="365760"/>
                </a:lnTo>
                <a:lnTo>
                  <a:pt x="2388107" y="0"/>
                </a:lnTo>
                <a:lnTo>
                  <a:pt x="0" y="0"/>
                </a:lnTo>
                <a:lnTo>
                  <a:pt x="0" y="365760"/>
                </a:lnTo>
                <a:close/>
              </a:path>
            </a:pathLst>
          </a:custGeom>
          <a:solidFill>
            <a:srgbClr val="4966AC"/>
          </a:solidFill>
        </p:spPr>
        <p:txBody>
          <a:bodyPr wrap="square" lIns="0" tIns="0" rIns="0" bIns="0" rtlCol="0"/>
          <a:lstStyle/>
          <a:p>
            <a:endParaRPr/>
          </a:p>
        </p:txBody>
      </p:sp>
      <p:sp>
        <p:nvSpPr>
          <p:cNvPr id="302" name="object 33">
            <a:extLst>
              <a:ext uri="{FF2B5EF4-FFF2-40B4-BE49-F238E27FC236}">
                <a16:creationId xmlns:a16="http://schemas.microsoft.com/office/drawing/2014/main" id="{95F82E16-15CF-454A-ABF7-99DE9F72B6B0}"/>
              </a:ext>
            </a:extLst>
          </p:cNvPr>
          <p:cNvSpPr/>
          <p:nvPr/>
        </p:nvSpPr>
        <p:spPr>
          <a:xfrm>
            <a:off x="2632201" y="522985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303" name="object 34">
            <a:extLst>
              <a:ext uri="{FF2B5EF4-FFF2-40B4-BE49-F238E27FC236}">
                <a16:creationId xmlns:a16="http://schemas.microsoft.com/office/drawing/2014/main" id="{B85782D9-F5F9-B54D-9CF1-728BCFC6646B}"/>
              </a:ext>
            </a:extLst>
          </p:cNvPr>
          <p:cNvSpPr/>
          <p:nvPr/>
        </p:nvSpPr>
        <p:spPr>
          <a:xfrm>
            <a:off x="4278503"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a:p>
        </p:txBody>
      </p:sp>
      <p:sp>
        <p:nvSpPr>
          <p:cNvPr id="304" name="object 35">
            <a:extLst>
              <a:ext uri="{FF2B5EF4-FFF2-40B4-BE49-F238E27FC236}">
                <a16:creationId xmlns:a16="http://schemas.microsoft.com/office/drawing/2014/main" id="{84B253A1-2A5E-BC46-976B-A115C82DD5E5}"/>
              </a:ext>
            </a:extLst>
          </p:cNvPr>
          <p:cNvSpPr/>
          <p:nvPr/>
        </p:nvSpPr>
        <p:spPr>
          <a:xfrm>
            <a:off x="2632201" y="559561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5" name="object 36">
            <a:extLst>
              <a:ext uri="{FF2B5EF4-FFF2-40B4-BE49-F238E27FC236}">
                <a16:creationId xmlns:a16="http://schemas.microsoft.com/office/drawing/2014/main" id="{A9EDF0E8-CE45-A44D-9F7B-35B25A2827E0}"/>
              </a:ext>
            </a:extLst>
          </p:cNvPr>
          <p:cNvSpPr/>
          <p:nvPr/>
        </p:nvSpPr>
        <p:spPr>
          <a:xfrm>
            <a:off x="4278503"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06" name="object 37">
            <a:extLst>
              <a:ext uri="{FF2B5EF4-FFF2-40B4-BE49-F238E27FC236}">
                <a16:creationId xmlns:a16="http://schemas.microsoft.com/office/drawing/2014/main" id="{DBA831DA-2663-CC4F-B70C-AABBA503AA0B}"/>
              </a:ext>
            </a:extLst>
          </p:cNvPr>
          <p:cNvSpPr/>
          <p:nvPr/>
        </p:nvSpPr>
        <p:spPr>
          <a:xfrm>
            <a:off x="2632201" y="5961375"/>
            <a:ext cx="1646555" cy="365760"/>
          </a:xfrm>
          <a:custGeom>
            <a:avLst/>
            <a:gdLst/>
            <a:ahLst/>
            <a:cxnLst/>
            <a:rect l="l" t="t" r="r" b="b"/>
            <a:pathLst>
              <a:path w="1646554"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307" name="object 38">
            <a:extLst>
              <a:ext uri="{FF2B5EF4-FFF2-40B4-BE49-F238E27FC236}">
                <a16:creationId xmlns:a16="http://schemas.microsoft.com/office/drawing/2014/main" id="{8B5ACFD4-7AEF-4041-BE8E-093B292333FC}"/>
              </a:ext>
            </a:extLst>
          </p:cNvPr>
          <p:cNvSpPr/>
          <p:nvPr/>
        </p:nvSpPr>
        <p:spPr>
          <a:xfrm>
            <a:off x="4278503"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dirty="0"/>
          </a:p>
        </p:txBody>
      </p:sp>
      <p:sp>
        <p:nvSpPr>
          <p:cNvPr id="308" name="object 39">
            <a:extLst>
              <a:ext uri="{FF2B5EF4-FFF2-40B4-BE49-F238E27FC236}">
                <a16:creationId xmlns:a16="http://schemas.microsoft.com/office/drawing/2014/main" id="{57D98F39-8181-D843-A481-9C1EEAEFC1E8}"/>
              </a:ext>
            </a:extLst>
          </p:cNvPr>
          <p:cNvSpPr/>
          <p:nvPr/>
        </p:nvSpPr>
        <p:spPr>
          <a:xfrm>
            <a:off x="2632201" y="6327141"/>
            <a:ext cx="1646555" cy="365760"/>
          </a:xfrm>
          <a:custGeom>
            <a:avLst/>
            <a:gdLst/>
            <a:ahLst/>
            <a:cxnLst/>
            <a:rect l="l" t="t" r="r" b="b"/>
            <a:pathLst>
              <a:path w="1646554" h="365759">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9" name="object 40">
            <a:extLst>
              <a:ext uri="{FF2B5EF4-FFF2-40B4-BE49-F238E27FC236}">
                <a16:creationId xmlns:a16="http://schemas.microsoft.com/office/drawing/2014/main" id="{3BC745D4-B603-5A40-839F-D0137C0D4965}"/>
              </a:ext>
            </a:extLst>
          </p:cNvPr>
          <p:cNvSpPr/>
          <p:nvPr/>
        </p:nvSpPr>
        <p:spPr>
          <a:xfrm>
            <a:off x="4278503" y="6327141"/>
            <a:ext cx="742315" cy="365760"/>
          </a:xfrm>
          <a:custGeom>
            <a:avLst/>
            <a:gdLst/>
            <a:ahLst/>
            <a:cxnLst/>
            <a:rect l="l" t="t" r="r" b="b"/>
            <a:pathLst>
              <a:path w="742314" h="365759">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10" name="object 41">
            <a:extLst>
              <a:ext uri="{FF2B5EF4-FFF2-40B4-BE49-F238E27FC236}">
                <a16:creationId xmlns:a16="http://schemas.microsoft.com/office/drawing/2014/main" id="{AC073F93-7286-1144-8114-F8541213946A}"/>
              </a:ext>
            </a:extLst>
          </p:cNvPr>
          <p:cNvSpPr/>
          <p:nvPr/>
        </p:nvSpPr>
        <p:spPr>
          <a:xfrm>
            <a:off x="4278503" y="5210754"/>
            <a:ext cx="0" cy="1489075"/>
          </a:xfrm>
          <a:custGeom>
            <a:avLst/>
            <a:gdLst/>
            <a:ahLst/>
            <a:cxnLst/>
            <a:rect l="l" t="t" r="r" b="b"/>
            <a:pathLst>
              <a:path h="1489075">
                <a:moveTo>
                  <a:pt x="0" y="0"/>
                </a:moveTo>
                <a:lnTo>
                  <a:pt x="0" y="1488496"/>
                </a:lnTo>
              </a:path>
            </a:pathLst>
          </a:custGeom>
          <a:ln w="12700">
            <a:solidFill>
              <a:srgbClr val="FFFFFF"/>
            </a:solidFill>
          </a:ln>
        </p:spPr>
        <p:txBody>
          <a:bodyPr wrap="square" lIns="0" tIns="0" rIns="0" bIns="0" rtlCol="0"/>
          <a:lstStyle/>
          <a:p>
            <a:endParaRPr/>
          </a:p>
        </p:txBody>
      </p:sp>
      <p:sp>
        <p:nvSpPr>
          <p:cNvPr id="311" name="object 42">
            <a:extLst>
              <a:ext uri="{FF2B5EF4-FFF2-40B4-BE49-F238E27FC236}">
                <a16:creationId xmlns:a16="http://schemas.microsoft.com/office/drawing/2014/main" id="{2D606565-8F8F-924E-BF9C-F0886D1C58E3}"/>
              </a:ext>
            </a:extLst>
          </p:cNvPr>
          <p:cNvSpPr/>
          <p:nvPr/>
        </p:nvSpPr>
        <p:spPr>
          <a:xfrm>
            <a:off x="2625851" y="5229804"/>
            <a:ext cx="2400935" cy="0"/>
          </a:xfrm>
          <a:custGeom>
            <a:avLst/>
            <a:gdLst/>
            <a:ahLst/>
            <a:cxnLst/>
            <a:rect l="l" t="t" r="r" b="b"/>
            <a:pathLst>
              <a:path w="2400935">
                <a:moveTo>
                  <a:pt x="0" y="0"/>
                </a:moveTo>
                <a:lnTo>
                  <a:pt x="2400935" y="0"/>
                </a:lnTo>
              </a:path>
            </a:pathLst>
          </a:custGeom>
          <a:ln w="38100">
            <a:solidFill>
              <a:srgbClr val="FFFFFF"/>
            </a:solidFill>
          </a:ln>
        </p:spPr>
        <p:txBody>
          <a:bodyPr wrap="square" lIns="0" tIns="0" rIns="0" bIns="0" rtlCol="0"/>
          <a:lstStyle/>
          <a:p>
            <a:endParaRPr/>
          </a:p>
        </p:txBody>
      </p:sp>
      <p:sp>
        <p:nvSpPr>
          <p:cNvPr id="312" name="object 43">
            <a:extLst>
              <a:ext uri="{FF2B5EF4-FFF2-40B4-BE49-F238E27FC236}">
                <a16:creationId xmlns:a16="http://schemas.microsoft.com/office/drawing/2014/main" id="{7ED0082A-BB76-F749-BB44-E015098B3146}"/>
              </a:ext>
            </a:extLst>
          </p:cNvPr>
          <p:cNvSpPr/>
          <p:nvPr/>
        </p:nvSpPr>
        <p:spPr>
          <a:xfrm>
            <a:off x="2625851" y="559561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3" name="object 44">
            <a:extLst>
              <a:ext uri="{FF2B5EF4-FFF2-40B4-BE49-F238E27FC236}">
                <a16:creationId xmlns:a16="http://schemas.microsoft.com/office/drawing/2014/main" id="{562DB417-AD68-C14D-8BAF-5E51D76721FB}"/>
              </a:ext>
            </a:extLst>
          </p:cNvPr>
          <p:cNvSpPr/>
          <p:nvPr/>
        </p:nvSpPr>
        <p:spPr>
          <a:xfrm>
            <a:off x="2625851" y="596137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4" name="object 45">
            <a:extLst>
              <a:ext uri="{FF2B5EF4-FFF2-40B4-BE49-F238E27FC236}">
                <a16:creationId xmlns:a16="http://schemas.microsoft.com/office/drawing/2014/main" id="{8FAD8ACD-9DFB-8046-BFF6-3A0A0C569B83}"/>
              </a:ext>
            </a:extLst>
          </p:cNvPr>
          <p:cNvSpPr/>
          <p:nvPr/>
        </p:nvSpPr>
        <p:spPr>
          <a:xfrm>
            <a:off x="2625851" y="632713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5" name="object 46">
            <a:extLst>
              <a:ext uri="{FF2B5EF4-FFF2-40B4-BE49-F238E27FC236}">
                <a16:creationId xmlns:a16="http://schemas.microsoft.com/office/drawing/2014/main" id="{33222F51-3610-E94C-8218-177AAE5B489E}"/>
              </a:ext>
            </a:extLst>
          </p:cNvPr>
          <p:cNvSpPr/>
          <p:nvPr/>
        </p:nvSpPr>
        <p:spPr>
          <a:xfrm>
            <a:off x="2632201"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6" name="object 47">
            <a:extLst>
              <a:ext uri="{FF2B5EF4-FFF2-40B4-BE49-F238E27FC236}">
                <a16:creationId xmlns:a16="http://schemas.microsoft.com/office/drawing/2014/main" id="{5B88762B-ABB9-1A43-936B-57C51D45630E}"/>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7" name="object 48">
            <a:extLst>
              <a:ext uri="{FF2B5EF4-FFF2-40B4-BE49-F238E27FC236}">
                <a16:creationId xmlns:a16="http://schemas.microsoft.com/office/drawing/2014/main" id="{6974C84E-0A55-E747-BFB7-B92A8E608C77}"/>
              </a:ext>
            </a:extLst>
          </p:cNvPr>
          <p:cNvSpPr/>
          <p:nvPr/>
        </p:nvSpPr>
        <p:spPr>
          <a:xfrm>
            <a:off x="2625851" y="486404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8" name="object 49">
            <a:extLst>
              <a:ext uri="{FF2B5EF4-FFF2-40B4-BE49-F238E27FC236}">
                <a16:creationId xmlns:a16="http://schemas.microsoft.com/office/drawing/2014/main" id="{28F91784-CD8C-1A42-A19E-8D379CB632C1}"/>
              </a:ext>
            </a:extLst>
          </p:cNvPr>
          <p:cNvSpPr/>
          <p:nvPr/>
        </p:nvSpPr>
        <p:spPr>
          <a:xfrm>
            <a:off x="2625851" y="6692901"/>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9" name="object 50">
            <a:extLst>
              <a:ext uri="{FF2B5EF4-FFF2-40B4-BE49-F238E27FC236}">
                <a16:creationId xmlns:a16="http://schemas.microsoft.com/office/drawing/2014/main" id="{A655160E-4DF2-214B-A3D0-DCC75C2381F4}"/>
              </a:ext>
            </a:extLst>
          </p:cNvPr>
          <p:cNvSpPr txBox="1"/>
          <p:nvPr/>
        </p:nvSpPr>
        <p:spPr>
          <a:xfrm>
            <a:off x="3363848"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sz="1800" b="1" spc="-95" dirty="0">
                <a:solidFill>
                  <a:srgbClr val="FFFFFF"/>
                </a:solidFill>
                <a:latin typeface="Century Gothic"/>
                <a:cs typeface="Century Gothic"/>
              </a:rPr>
              <a:t>6</a:t>
            </a:r>
            <a:endParaRPr sz="1800" dirty="0">
              <a:latin typeface="Century Gothic"/>
              <a:cs typeface="Century Gothic"/>
            </a:endParaRPr>
          </a:p>
        </p:txBody>
      </p:sp>
      <p:sp>
        <p:nvSpPr>
          <p:cNvPr id="320" name="object 51">
            <a:extLst>
              <a:ext uri="{FF2B5EF4-FFF2-40B4-BE49-F238E27FC236}">
                <a16:creationId xmlns:a16="http://schemas.microsoft.com/office/drawing/2014/main" id="{50BE8157-705A-4C4B-AD64-DE9D3573D293}"/>
              </a:ext>
            </a:extLst>
          </p:cNvPr>
          <p:cNvSpPr txBox="1"/>
          <p:nvPr/>
        </p:nvSpPr>
        <p:spPr>
          <a:xfrm>
            <a:off x="2711323" y="5168413"/>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1</a:t>
            </a:r>
          </a:p>
          <a:p>
            <a:pPr marL="12700">
              <a:lnSpc>
                <a:spcPct val="100000"/>
              </a:lnSpc>
              <a:spcBef>
                <a:spcPts val="720"/>
              </a:spcBef>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a:t>
            </a:r>
            <a:r>
              <a:rPr lang="en-US" dirty="0">
                <a:latin typeface="Century Gothic"/>
                <a:cs typeface="Century Gothic"/>
              </a:rPr>
              <a:t>3</a:t>
            </a:r>
            <a:endParaRPr sz="1800" dirty="0">
              <a:latin typeface="Century Gothic"/>
              <a:cs typeface="Century Gothic"/>
            </a:endParaRPr>
          </a:p>
          <a:p>
            <a:pPr marL="12700">
              <a:lnSpc>
                <a:spcPct val="100000"/>
              </a:lnSpc>
              <a:spcBef>
                <a:spcPts val="720"/>
              </a:spcBef>
              <a:tabLst>
                <a:tab pos="1658620" algn="l"/>
              </a:tabLst>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	</a:t>
            </a:r>
            <a:r>
              <a:rPr lang="en-US" sz="1800" dirty="0">
                <a:latin typeface="Century Gothic"/>
                <a:cs typeface="Century Gothic"/>
              </a:rPr>
              <a:t>4</a:t>
            </a:r>
            <a:endParaRPr sz="1800" dirty="0">
              <a:latin typeface="Century Gothic"/>
              <a:cs typeface="Century Gothic"/>
            </a:endParaRPr>
          </a:p>
          <a:p>
            <a:pPr marL="12700">
              <a:lnSpc>
                <a:spcPct val="100000"/>
              </a:lnSpc>
              <a:spcBef>
                <a:spcPts val="720"/>
              </a:spcBef>
              <a:tabLst>
                <a:tab pos="1658620"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a:t>
            </a:r>
            <a:r>
              <a:rPr lang="en-US" sz="1800" dirty="0">
                <a:latin typeface="Century Gothic"/>
                <a:cs typeface="Century Gothic"/>
              </a:rPr>
              <a:t>4</a:t>
            </a:r>
            <a:endParaRPr sz="1800" dirty="0">
              <a:latin typeface="Century Gothic"/>
              <a:cs typeface="Century Gothic"/>
            </a:endParaRPr>
          </a:p>
        </p:txBody>
      </p:sp>
      <p:sp>
        <p:nvSpPr>
          <p:cNvPr id="321" name="object 47">
            <a:extLst>
              <a:ext uri="{FF2B5EF4-FFF2-40B4-BE49-F238E27FC236}">
                <a16:creationId xmlns:a16="http://schemas.microsoft.com/office/drawing/2014/main" id="{D870FA7E-43D6-364F-97BE-9947E80174AB}"/>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pic>
        <p:nvPicPr>
          <p:cNvPr id="5" name="Picture 4">
            <a:extLst>
              <a:ext uri="{FF2B5EF4-FFF2-40B4-BE49-F238E27FC236}">
                <a16:creationId xmlns:a16="http://schemas.microsoft.com/office/drawing/2014/main" id="{6BD23BAB-D4E1-124B-BB07-0302D3A3C791}"/>
              </a:ext>
            </a:extLst>
          </p:cNvPr>
          <p:cNvPicPr>
            <a:picLocks noChangeAspect="1"/>
          </p:cNvPicPr>
          <p:nvPr/>
        </p:nvPicPr>
        <p:blipFill>
          <a:blip r:embed="rId2"/>
          <a:stretch>
            <a:fillRect/>
          </a:stretch>
        </p:blipFill>
        <p:spPr>
          <a:xfrm>
            <a:off x="1294097" y="1805423"/>
            <a:ext cx="2316703" cy="1559852"/>
          </a:xfrm>
          <a:prstGeom prst="rect">
            <a:avLst/>
          </a:prstGeom>
        </p:spPr>
      </p:pic>
      <p:sp>
        <p:nvSpPr>
          <p:cNvPr id="71" name="Rectangle 70">
            <a:extLst>
              <a:ext uri="{FF2B5EF4-FFF2-40B4-BE49-F238E27FC236}">
                <a16:creationId xmlns:a16="http://schemas.microsoft.com/office/drawing/2014/main" id="{A69D15A3-A11F-1046-ADEC-3B771473685B}"/>
              </a:ext>
            </a:extLst>
          </p:cNvPr>
          <p:cNvSpPr/>
          <p:nvPr/>
        </p:nvSpPr>
        <p:spPr>
          <a:xfrm>
            <a:off x="3802856" y="3411243"/>
            <a:ext cx="3158488" cy="646331"/>
          </a:xfrm>
          <a:prstGeom prst="rect">
            <a:avLst/>
          </a:prstGeom>
        </p:spPr>
        <p:txBody>
          <a:bodyPr wrap="square">
            <a:spAutoFit/>
          </a:bodyPr>
          <a:lstStyle/>
          <a:p>
            <a:r>
              <a:rPr lang="en-US" dirty="0"/>
              <a:t>After many messages are sent and processed … </a:t>
            </a:r>
          </a:p>
        </p:txBody>
      </p:sp>
      <p:sp>
        <p:nvSpPr>
          <p:cNvPr id="72" name="Rectangle 71">
            <a:extLst>
              <a:ext uri="{FF2B5EF4-FFF2-40B4-BE49-F238E27FC236}">
                <a16:creationId xmlns:a16="http://schemas.microsoft.com/office/drawing/2014/main" id="{5555EBE4-3B5E-754B-9400-C6980021103A}"/>
              </a:ext>
            </a:extLst>
          </p:cNvPr>
          <p:cNvSpPr/>
          <p:nvPr/>
        </p:nvSpPr>
        <p:spPr>
          <a:xfrm>
            <a:off x="7551868" y="4003931"/>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graphicFrame>
        <p:nvGraphicFramePr>
          <p:cNvPr id="93" name="object 53">
            <a:extLst>
              <a:ext uri="{FF2B5EF4-FFF2-40B4-BE49-F238E27FC236}">
                <a16:creationId xmlns:a16="http://schemas.microsoft.com/office/drawing/2014/main" id="{91C3C4B3-EC31-A142-99E7-BCAEE992421F}"/>
              </a:ext>
            </a:extLst>
          </p:cNvPr>
          <p:cNvGraphicFramePr>
            <a:graphicFrameLocks noGrp="1"/>
          </p:cNvGraphicFramePr>
          <p:nvPr>
            <p:extLst>
              <p:ext uri="{D42A27DB-BD31-4B8C-83A1-F6EECF244321}">
                <p14:modId xmlns:p14="http://schemas.microsoft.com/office/powerpoint/2010/main" val="2259496553"/>
              </p:ext>
            </p:extLst>
          </p:nvPr>
        </p:nvGraphicFramePr>
        <p:xfrm>
          <a:off x="5162803" y="4497854"/>
          <a:ext cx="6769100" cy="1341118"/>
        </p:xfrm>
        <a:graphic>
          <a:graphicData uri="http://schemas.openxmlformats.org/drawingml/2006/table">
            <a:tbl>
              <a:tblPr firstRow="1" bandRow="1">
                <a:tableStyleId>{2D5ABB26-0587-4C30-8999-92F81FD0307C}</a:tableStyleId>
              </a:tblPr>
              <a:tblGrid>
                <a:gridCol w="13525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gridCol w="1463675">
                  <a:extLst>
                    <a:ext uri="{9D8B030D-6E8A-4147-A177-3AD203B41FA5}">
                      <a16:colId xmlns:a16="http://schemas.microsoft.com/office/drawing/2014/main" val="20005"/>
                    </a:ext>
                  </a:extLst>
                </a:gridCol>
                <a:gridCol w="1452245">
                  <a:extLst>
                    <a:ext uri="{9D8B030D-6E8A-4147-A177-3AD203B41FA5}">
                      <a16:colId xmlns:a16="http://schemas.microsoft.com/office/drawing/2014/main" val="20006"/>
                    </a:ext>
                  </a:extLst>
                </a:gridCol>
              </a:tblGrid>
              <a:tr h="305308">
                <a:tc>
                  <a:txBody>
                    <a:bodyPr/>
                    <a:lstStyle/>
                    <a:p>
                      <a:pPr marL="92075">
                        <a:lnSpc>
                          <a:spcPct val="100000"/>
                        </a:lnSpc>
                        <a:spcBef>
                          <a:spcPts val="335"/>
                        </a:spcBef>
                      </a:pPr>
                      <a:r>
                        <a:rPr lang="en-US" sz="1600" b="1" spc="-10" dirty="0">
                          <a:solidFill>
                            <a:srgbClr val="FFFFFF"/>
                          </a:solidFill>
                          <a:latin typeface="Century Gothic"/>
                          <a:cs typeface="Century Gothic"/>
                        </a:rPr>
                        <a:t>r</a:t>
                      </a:r>
                      <a:r>
                        <a:rPr sz="1600" b="1" spc="-10" dirty="0">
                          <a:solidFill>
                            <a:srgbClr val="FFFFFF"/>
                          </a:solidFill>
                          <a:latin typeface="Century Gothic"/>
                          <a:cs typeface="Century Gothic"/>
                        </a:rPr>
                        <a:t>oot</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lang="en-US" sz="1600" b="1" spc="-5" dirty="0">
                          <a:solidFill>
                            <a:srgbClr val="FFFFFF"/>
                          </a:solidFill>
                          <a:latin typeface="Century Gothic"/>
                          <a:cs typeface="Century Gothic"/>
                        </a:rPr>
                        <a:t>d</a:t>
                      </a:r>
                      <a:r>
                        <a:rPr sz="1600" b="1" spc="-5" dirty="0">
                          <a:solidFill>
                            <a:srgbClr val="FFFFFF"/>
                          </a:solidFill>
                          <a:latin typeface="Century Gothic"/>
                          <a:cs typeface="Century Gothic"/>
                        </a:rPr>
                        <a:t>istance</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710">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noFill/>
                      <a:prstDash val="solid"/>
                    </a:lnL>
                    <a:lnR>
                      <a:noFill/>
                    </a:lnR>
                    <a:lnT>
                      <a:noFill/>
                    </a:lnT>
                    <a:lnB>
                      <a:noFill/>
                    </a:lnB>
                    <a:lnTlToBr w="12700" cmpd="sng">
                      <a:noFill/>
                      <a:prstDash val="solid"/>
                    </a:lnTlToBr>
                    <a:lnBlToTr w="12700" cmpd="sng">
                      <a:noFill/>
                      <a:prstDash val="solid"/>
                    </a:lnBlToTr>
                    <a:solidFill>
                      <a:srgbClr val="4966AC"/>
                    </a:solidFill>
                  </a:tcPr>
                </a:tc>
                <a:extLst>
                  <a:ext uri="{0D108BD9-81ED-4DB2-BD59-A6C34878D82A}">
                    <a16:rowId xmlns:a16="http://schemas.microsoft.com/office/drawing/2014/main" val="10000"/>
                  </a:ext>
                </a:extLst>
              </a:tr>
              <a:tr h="384301">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6</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560"/>
                        </a:spcBef>
                      </a:pPr>
                      <a:r>
                        <a:rPr sz="1600" dirty="0">
                          <a:solidFill>
                            <a:schemeClr val="tx1"/>
                          </a:solidFill>
                          <a:latin typeface="Century Gothic"/>
                          <a:cs typeface="Century Gothic"/>
                        </a:rPr>
                        <a:t>F</a:t>
                      </a:r>
                    </a:p>
                  </a:txBody>
                  <a:tcPr marL="0" marR="0" marT="71120" marB="0">
                    <a:lnL w="12700">
                      <a:noFill/>
                      <a:prstDash val="solid"/>
                    </a:lnL>
                    <a:lnR>
                      <a:noFill/>
                    </a:lnR>
                    <a:lnT>
                      <a:noFill/>
                    </a:lnT>
                    <a:lnB>
                      <a:noFill/>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1"/>
                  </a:ext>
                </a:extLst>
              </a:tr>
              <a:tr h="316229">
                <a:tc>
                  <a:txBody>
                    <a:bodyPr/>
                    <a:lstStyle/>
                    <a:p>
                      <a:pPr marL="92075">
                        <a:lnSpc>
                          <a:spcPct val="100000"/>
                        </a:lnSpc>
                        <a:spcBef>
                          <a:spcPts val="175"/>
                        </a:spcBef>
                      </a:pPr>
                      <a:r>
                        <a:rPr sz="1600" dirty="0">
                          <a:solidFill>
                            <a:schemeClr val="tx1"/>
                          </a:solidFill>
                          <a:latin typeface="Century Gothic"/>
                          <a:cs typeface="Century Gothic"/>
                        </a:rPr>
                        <a:t>1</a:t>
                      </a: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6</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75"/>
                        </a:spcBef>
                      </a:pPr>
                      <a:r>
                        <a:rPr lang="en-US" sz="1600" dirty="0">
                          <a:solidFill>
                            <a:schemeClr val="tx1"/>
                          </a:solidFill>
                          <a:latin typeface="Century Gothic"/>
                          <a:cs typeface="Century Gothic"/>
                        </a:rPr>
                        <a:t>T</a:t>
                      </a:r>
                      <a:endParaRPr sz="1600" dirty="0">
                        <a:solidFill>
                          <a:schemeClr val="tx1"/>
                        </a:solidFill>
                        <a:latin typeface="Century Gothic"/>
                        <a:cs typeface="Century Gothic"/>
                      </a:endParaRPr>
                    </a:p>
                  </a:txBody>
                  <a:tcPr marL="0" marR="0" marT="22225" marB="0">
                    <a:lnL w="12700">
                      <a:noFill/>
                      <a:prstDash val="solid"/>
                    </a:lnL>
                    <a:lnR>
                      <a:noFill/>
                    </a:lnR>
                    <a:lnT>
                      <a:noFill/>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2"/>
                  </a:ext>
                </a:extLst>
              </a:tr>
              <a:tr h="335280">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6</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5</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sz="1600" dirty="0">
                          <a:solidFill>
                            <a:schemeClr val="tx1"/>
                          </a:solidFill>
                          <a:latin typeface="Century Gothic"/>
                          <a:cs typeface="Century Gothic"/>
                        </a:rPr>
                        <a:t>F</a:t>
                      </a: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104757EC-43A4-5846-8EB6-ACAA88A29E36}"/>
              </a:ext>
            </a:extLst>
          </p:cNvPr>
          <p:cNvSpPr/>
          <p:nvPr/>
        </p:nvSpPr>
        <p:spPr>
          <a:xfrm>
            <a:off x="5684180" y="1192076"/>
            <a:ext cx="6019597" cy="1477328"/>
          </a:xfrm>
          <a:prstGeom prst="rect">
            <a:avLst/>
          </a:prstGeom>
        </p:spPr>
        <p:txBody>
          <a:bodyPr wrap="none">
            <a:spAutoFit/>
          </a:bodyPr>
          <a:lstStyle/>
          <a:p>
            <a:r>
              <a:rPr lang="en-US" dirty="0"/>
              <a:t>Compare </a:t>
            </a:r>
            <a:r>
              <a:rPr lang="en-US" dirty="0" err="1"/>
              <a:t>message.root</a:t>
            </a:r>
            <a:r>
              <a:rPr lang="en-US" dirty="0"/>
              <a:t> = 1 and </a:t>
            </a:r>
            <a:r>
              <a:rPr lang="en-US" dirty="0" err="1"/>
              <a:t>self.root</a:t>
            </a:r>
            <a:r>
              <a:rPr lang="en-US" dirty="0"/>
              <a:t> = 1</a:t>
            </a:r>
          </a:p>
          <a:p>
            <a:r>
              <a:rPr lang="en-US" dirty="0"/>
              <a:t>No update to </a:t>
            </a:r>
            <a:r>
              <a:rPr lang="en-US" dirty="0" err="1"/>
              <a:t>self.root</a:t>
            </a:r>
            <a:endParaRPr lang="en-US" dirty="0"/>
          </a:p>
          <a:p>
            <a:r>
              <a:rPr lang="en-US" dirty="0"/>
              <a:t>Compare message.distance+1 = 3 and  </a:t>
            </a:r>
            <a:r>
              <a:rPr lang="en-US" dirty="0" err="1"/>
              <a:t>self.distance</a:t>
            </a:r>
            <a:r>
              <a:rPr lang="en-US" dirty="0"/>
              <a:t> = 4</a:t>
            </a:r>
          </a:p>
          <a:p>
            <a:r>
              <a:rPr lang="en-US" dirty="0"/>
              <a:t>Update </a:t>
            </a:r>
            <a:r>
              <a:rPr lang="en-US" dirty="0" err="1"/>
              <a:t>self.distance</a:t>
            </a:r>
            <a:r>
              <a:rPr lang="en-US" dirty="0"/>
              <a:t>, </a:t>
            </a:r>
            <a:r>
              <a:rPr lang="en-US" dirty="0" err="1"/>
              <a:t>self.activeLinks</a:t>
            </a:r>
            <a:r>
              <a:rPr lang="en-US" dirty="0"/>
              <a:t>, </a:t>
            </a:r>
            <a:r>
              <a:rPr lang="en-US" dirty="0" err="1"/>
              <a:t>self.switchThrough</a:t>
            </a:r>
            <a:endParaRPr lang="en-US" dirty="0"/>
          </a:p>
          <a:p>
            <a:r>
              <a:rPr lang="en-US" dirty="0"/>
              <a:t>Update neighbors</a:t>
            </a:r>
          </a:p>
        </p:txBody>
      </p:sp>
      <p:cxnSp>
        <p:nvCxnSpPr>
          <p:cNvPr id="94" name="Straight Arrow Connector 93">
            <a:extLst>
              <a:ext uri="{FF2B5EF4-FFF2-40B4-BE49-F238E27FC236}">
                <a16:creationId xmlns:a16="http://schemas.microsoft.com/office/drawing/2014/main" id="{51153D02-D8DF-284A-A864-3314A5D59EFD}"/>
              </a:ext>
            </a:extLst>
          </p:cNvPr>
          <p:cNvCxnSpPr>
            <a:cxnSpLocks/>
          </p:cNvCxnSpPr>
          <p:nvPr/>
        </p:nvCxnSpPr>
        <p:spPr>
          <a:xfrm flipH="1">
            <a:off x="7165216" y="2669404"/>
            <a:ext cx="5968" cy="2499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25CC0CA9-9D46-A145-AE5A-14879B92B220}"/>
              </a:ext>
            </a:extLst>
          </p:cNvPr>
          <p:cNvSpPr/>
          <p:nvPr/>
        </p:nvSpPr>
        <p:spPr>
          <a:xfrm>
            <a:off x="5178730" y="5232554"/>
            <a:ext cx="6747205" cy="55557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8" name="Rectangle 97">
            <a:extLst>
              <a:ext uri="{FF2B5EF4-FFF2-40B4-BE49-F238E27FC236}">
                <a16:creationId xmlns:a16="http://schemas.microsoft.com/office/drawing/2014/main" id="{3DF2F8A7-3D57-5346-959E-D713437EC02B}"/>
              </a:ext>
            </a:extLst>
          </p:cNvPr>
          <p:cNvSpPr/>
          <p:nvPr/>
        </p:nvSpPr>
        <p:spPr>
          <a:xfrm>
            <a:off x="1672159" y="4057574"/>
            <a:ext cx="1751442" cy="369332"/>
          </a:xfrm>
          <a:prstGeom prst="rect">
            <a:avLst/>
          </a:prstGeom>
        </p:spPr>
        <p:txBody>
          <a:bodyPr wrap="none">
            <a:spAutoFit/>
          </a:bodyPr>
          <a:lstStyle/>
          <a:p>
            <a:r>
              <a:rPr lang="en-US" b="1" spc="-5" dirty="0">
                <a:latin typeface="Century Gothic"/>
                <a:cs typeface="Century Gothic"/>
              </a:rPr>
              <a:t>Data Structure</a:t>
            </a:r>
            <a:endParaRPr lang="en-US" dirty="0"/>
          </a:p>
        </p:txBody>
      </p:sp>
    </p:spTree>
    <p:extLst>
      <p:ext uri="{BB962C8B-B14F-4D97-AF65-F5344CB8AC3E}">
        <p14:creationId xmlns:p14="http://schemas.microsoft.com/office/powerpoint/2010/main" val="193890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29920" y="387426"/>
            <a:ext cx="4616003" cy="1014761"/>
          </a:xfrm>
        </p:spPr>
        <p:txBody>
          <a:bodyPr>
            <a:normAutofit/>
          </a:bodyPr>
          <a:lstStyle/>
          <a:p>
            <a:r>
              <a:rPr lang="en-US" dirty="0"/>
              <a:t>Example: Switch 4</a:t>
            </a:r>
          </a:p>
        </p:txBody>
      </p:sp>
      <p:sp>
        <p:nvSpPr>
          <p:cNvPr id="280" name="object 5">
            <a:extLst>
              <a:ext uri="{FF2B5EF4-FFF2-40B4-BE49-F238E27FC236}">
                <a16:creationId xmlns:a16="http://schemas.microsoft.com/office/drawing/2014/main" id="{03A23459-D1A5-2748-A8BC-675A7C20DF55}"/>
              </a:ext>
            </a:extLst>
          </p:cNvPr>
          <p:cNvSpPr txBox="1"/>
          <p:nvPr/>
        </p:nvSpPr>
        <p:spPr>
          <a:xfrm>
            <a:off x="329920" y="4496915"/>
            <a:ext cx="199374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Before</a:t>
            </a:r>
            <a:r>
              <a:rPr sz="1800" spc="-3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1" name="object 6">
            <a:extLst>
              <a:ext uri="{FF2B5EF4-FFF2-40B4-BE49-F238E27FC236}">
                <a16:creationId xmlns:a16="http://schemas.microsoft.com/office/drawing/2014/main" id="{542B7828-4453-B848-92CE-0E2801AB1140}"/>
              </a:ext>
            </a:extLst>
          </p:cNvPr>
          <p:cNvSpPr txBox="1"/>
          <p:nvPr/>
        </p:nvSpPr>
        <p:spPr>
          <a:xfrm>
            <a:off x="2836155" y="4496915"/>
            <a:ext cx="1933402"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After</a:t>
            </a:r>
            <a:r>
              <a:rPr sz="1800" spc="-4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2" name="object 13">
            <a:extLst>
              <a:ext uri="{FF2B5EF4-FFF2-40B4-BE49-F238E27FC236}">
                <a16:creationId xmlns:a16="http://schemas.microsoft.com/office/drawing/2014/main" id="{2D46A8B7-F24A-D640-B15E-E8BF60E3D952}"/>
              </a:ext>
            </a:extLst>
          </p:cNvPr>
          <p:cNvSpPr/>
          <p:nvPr/>
        </p:nvSpPr>
        <p:spPr>
          <a:xfrm>
            <a:off x="133146" y="4864045"/>
            <a:ext cx="2388235" cy="365760"/>
          </a:xfrm>
          <a:custGeom>
            <a:avLst/>
            <a:gdLst/>
            <a:ahLst/>
            <a:cxnLst/>
            <a:rect l="l" t="t" r="r" b="b"/>
            <a:pathLst>
              <a:path w="2388235" h="365760">
                <a:moveTo>
                  <a:pt x="0" y="365760"/>
                </a:moveTo>
                <a:lnTo>
                  <a:pt x="2388108" y="365760"/>
                </a:lnTo>
                <a:lnTo>
                  <a:pt x="2388108" y="0"/>
                </a:lnTo>
                <a:lnTo>
                  <a:pt x="0" y="0"/>
                </a:lnTo>
                <a:lnTo>
                  <a:pt x="0" y="365760"/>
                </a:lnTo>
                <a:close/>
              </a:path>
            </a:pathLst>
          </a:custGeom>
          <a:solidFill>
            <a:srgbClr val="4966AC"/>
          </a:solidFill>
        </p:spPr>
        <p:txBody>
          <a:bodyPr wrap="square" lIns="0" tIns="0" rIns="0" bIns="0" rtlCol="0"/>
          <a:lstStyle/>
          <a:p>
            <a:endParaRPr dirty="0"/>
          </a:p>
        </p:txBody>
      </p:sp>
      <p:sp>
        <p:nvSpPr>
          <p:cNvPr id="283" name="object 14">
            <a:extLst>
              <a:ext uri="{FF2B5EF4-FFF2-40B4-BE49-F238E27FC236}">
                <a16:creationId xmlns:a16="http://schemas.microsoft.com/office/drawing/2014/main" id="{370A4349-F260-9640-9057-D250A68D1BB0}"/>
              </a:ext>
            </a:extLst>
          </p:cNvPr>
          <p:cNvSpPr/>
          <p:nvPr/>
        </p:nvSpPr>
        <p:spPr>
          <a:xfrm>
            <a:off x="133146" y="522985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284" name="object 15">
            <a:extLst>
              <a:ext uri="{FF2B5EF4-FFF2-40B4-BE49-F238E27FC236}">
                <a16:creationId xmlns:a16="http://schemas.microsoft.com/office/drawing/2014/main" id="{7311A574-6D3D-AB4B-962D-2F4121CFBD59}"/>
              </a:ext>
            </a:extLst>
          </p:cNvPr>
          <p:cNvSpPr/>
          <p:nvPr/>
        </p:nvSpPr>
        <p:spPr>
          <a:xfrm>
            <a:off x="1779397"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dirty="0"/>
          </a:p>
        </p:txBody>
      </p:sp>
      <p:sp>
        <p:nvSpPr>
          <p:cNvPr id="285" name="object 16">
            <a:extLst>
              <a:ext uri="{FF2B5EF4-FFF2-40B4-BE49-F238E27FC236}">
                <a16:creationId xmlns:a16="http://schemas.microsoft.com/office/drawing/2014/main" id="{477CD889-1859-DA40-9FF6-7D17A961C23D}"/>
              </a:ext>
            </a:extLst>
          </p:cNvPr>
          <p:cNvSpPr/>
          <p:nvPr/>
        </p:nvSpPr>
        <p:spPr>
          <a:xfrm>
            <a:off x="133146" y="559561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286" name="object 17">
            <a:extLst>
              <a:ext uri="{FF2B5EF4-FFF2-40B4-BE49-F238E27FC236}">
                <a16:creationId xmlns:a16="http://schemas.microsoft.com/office/drawing/2014/main" id="{37257806-95AF-5F44-8BD0-5B45EDB5BC59}"/>
              </a:ext>
            </a:extLst>
          </p:cNvPr>
          <p:cNvSpPr/>
          <p:nvPr/>
        </p:nvSpPr>
        <p:spPr>
          <a:xfrm>
            <a:off x="1779397"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dirty="0"/>
          </a:p>
        </p:txBody>
      </p:sp>
      <p:sp>
        <p:nvSpPr>
          <p:cNvPr id="287" name="object 18">
            <a:extLst>
              <a:ext uri="{FF2B5EF4-FFF2-40B4-BE49-F238E27FC236}">
                <a16:creationId xmlns:a16="http://schemas.microsoft.com/office/drawing/2014/main" id="{27755D96-89C5-AC44-A08C-B495629B1FB9}"/>
              </a:ext>
            </a:extLst>
          </p:cNvPr>
          <p:cNvSpPr/>
          <p:nvPr/>
        </p:nvSpPr>
        <p:spPr>
          <a:xfrm>
            <a:off x="133146" y="5961375"/>
            <a:ext cx="1646555" cy="365760"/>
          </a:xfrm>
          <a:custGeom>
            <a:avLst/>
            <a:gdLst/>
            <a:ahLst/>
            <a:cxnLst/>
            <a:rect l="l" t="t" r="r" b="b"/>
            <a:pathLst>
              <a:path w="1646555"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288" name="object 19">
            <a:extLst>
              <a:ext uri="{FF2B5EF4-FFF2-40B4-BE49-F238E27FC236}">
                <a16:creationId xmlns:a16="http://schemas.microsoft.com/office/drawing/2014/main" id="{4BC7119A-2492-CE4C-AF62-14DF8E710750}"/>
              </a:ext>
            </a:extLst>
          </p:cNvPr>
          <p:cNvSpPr/>
          <p:nvPr/>
        </p:nvSpPr>
        <p:spPr>
          <a:xfrm>
            <a:off x="1779397"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a:p>
        </p:txBody>
      </p:sp>
      <p:sp>
        <p:nvSpPr>
          <p:cNvPr id="289" name="object 20">
            <a:extLst>
              <a:ext uri="{FF2B5EF4-FFF2-40B4-BE49-F238E27FC236}">
                <a16:creationId xmlns:a16="http://schemas.microsoft.com/office/drawing/2014/main" id="{77104C9A-88E3-9144-8A92-D3F9B292C5A1}"/>
              </a:ext>
            </a:extLst>
          </p:cNvPr>
          <p:cNvSpPr/>
          <p:nvPr/>
        </p:nvSpPr>
        <p:spPr>
          <a:xfrm>
            <a:off x="133146" y="6327140"/>
            <a:ext cx="1646555" cy="378460"/>
          </a:xfrm>
          <a:custGeom>
            <a:avLst/>
            <a:gdLst/>
            <a:ahLst/>
            <a:cxnLst/>
            <a:rect l="l" t="t" r="r" b="b"/>
            <a:pathLst>
              <a:path w="1646555" h="378459">
                <a:moveTo>
                  <a:pt x="1646301" y="378275"/>
                </a:moveTo>
                <a:lnTo>
                  <a:pt x="1646301" y="0"/>
                </a:lnTo>
                <a:lnTo>
                  <a:pt x="0" y="0"/>
                </a:lnTo>
                <a:lnTo>
                  <a:pt x="0" y="378275"/>
                </a:lnTo>
                <a:lnTo>
                  <a:pt x="1646301" y="378275"/>
                </a:lnTo>
                <a:close/>
              </a:path>
            </a:pathLst>
          </a:custGeom>
          <a:solidFill>
            <a:srgbClr val="E9EAF0"/>
          </a:solidFill>
        </p:spPr>
        <p:txBody>
          <a:bodyPr wrap="square" lIns="0" tIns="0" rIns="0" bIns="0" rtlCol="0"/>
          <a:lstStyle/>
          <a:p>
            <a:endParaRPr/>
          </a:p>
        </p:txBody>
      </p:sp>
      <p:sp>
        <p:nvSpPr>
          <p:cNvPr id="290" name="object 21">
            <a:extLst>
              <a:ext uri="{FF2B5EF4-FFF2-40B4-BE49-F238E27FC236}">
                <a16:creationId xmlns:a16="http://schemas.microsoft.com/office/drawing/2014/main" id="{7D7EAC20-DE9A-A741-BDF5-F3A4A8BAB848}"/>
              </a:ext>
            </a:extLst>
          </p:cNvPr>
          <p:cNvSpPr/>
          <p:nvPr/>
        </p:nvSpPr>
        <p:spPr>
          <a:xfrm>
            <a:off x="1779397" y="6327140"/>
            <a:ext cx="742315" cy="378460"/>
          </a:xfrm>
          <a:custGeom>
            <a:avLst/>
            <a:gdLst/>
            <a:ahLst/>
            <a:cxnLst/>
            <a:rect l="l" t="t" r="r" b="b"/>
            <a:pathLst>
              <a:path w="742314" h="378459">
                <a:moveTo>
                  <a:pt x="741857" y="378275"/>
                </a:moveTo>
                <a:lnTo>
                  <a:pt x="741857" y="0"/>
                </a:lnTo>
                <a:lnTo>
                  <a:pt x="0" y="0"/>
                </a:lnTo>
                <a:lnTo>
                  <a:pt x="0" y="378275"/>
                </a:lnTo>
                <a:lnTo>
                  <a:pt x="741857" y="378275"/>
                </a:lnTo>
                <a:close/>
              </a:path>
            </a:pathLst>
          </a:custGeom>
          <a:solidFill>
            <a:srgbClr val="E9EAF0"/>
          </a:solidFill>
        </p:spPr>
        <p:txBody>
          <a:bodyPr wrap="square" lIns="0" tIns="0" rIns="0" bIns="0" rtlCol="0"/>
          <a:lstStyle/>
          <a:p>
            <a:endParaRPr/>
          </a:p>
        </p:txBody>
      </p:sp>
      <p:sp>
        <p:nvSpPr>
          <p:cNvPr id="291" name="object 22">
            <a:extLst>
              <a:ext uri="{FF2B5EF4-FFF2-40B4-BE49-F238E27FC236}">
                <a16:creationId xmlns:a16="http://schemas.microsoft.com/office/drawing/2014/main" id="{0822A684-F6FF-C74F-8FAF-A349157AA03C}"/>
              </a:ext>
            </a:extLst>
          </p:cNvPr>
          <p:cNvSpPr/>
          <p:nvPr/>
        </p:nvSpPr>
        <p:spPr>
          <a:xfrm>
            <a:off x="1779397" y="5210754"/>
            <a:ext cx="0" cy="1494790"/>
          </a:xfrm>
          <a:custGeom>
            <a:avLst/>
            <a:gdLst/>
            <a:ahLst/>
            <a:cxnLst/>
            <a:rect l="l" t="t" r="r" b="b"/>
            <a:pathLst>
              <a:path h="1494790">
                <a:moveTo>
                  <a:pt x="0" y="0"/>
                </a:moveTo>
                <a:lnTo>
                  <a:pt x="0" y="1494660"/>
                </a:lnTo>
              </a:path>
            </a:pathLst>
          </a:custGeom>
          <a:ln w="12700">
            <a:solidFill>
              <a:srgbClr val="FFFFFF"/>
            </a:solidFill>
          </a:ln>
        </p:spPr>
        <p:txBody>
          <a:bodyPr wrap="square" lIns="0" tIns="0" rIns="0" bIns="0" rtlCol="0"/>
          <a:lstStyle/>
          <a:p>
            <a:endParaRPr/>
          </a:p>
        </p:txBody>
      </p:sp>
      <p:sp>
        <p:nvSpPr>
          <p:cNvPr id="292" name="object 23">
            <a:extLst>
              <a:ext uri="{FF2B5EF4-FFF2-40B4-BE49-F238E27FC236}">
                <a16:creationId xmlns:a16="http://schemas.microsoft.com/office/drawing/2014/main" id="{A05A37E2-6CFA-D743-ABD8-8C89AE836F67}"/>
              </a:ext>
            </a:extLst>
          </p:cNvPr>
          <p:cNvSpPr/>
          <p:nvPr/>
        </p:nvSpPr>
        <p:spPr>
          <a:xfrm>
            <a:off x="126798" y="5229804"/>
            <a:ext cx="2400935" cy="0"/>
          </a:xfrm>
          <a:custGeom>
            <a:avLst/>
            <a:gdLst/>
            <a:ahLst/>
            <a:cxnLst/>
            <a:rect l="l" t="t" r="r" b="b"/>
            <a:pathLst>
              <a:path w="2400935">
                <a:moveTo>
                  <a:pt x="0" y="0"/>
                </a:moveTo>
                <a:lnTo>
                  <a:pt x="2400882" y="0"/>
                </a:lnTo>
              </a:path>
            </a:pathLst>
          </a:custGeom>
          <a:ln w="38100">
            <a:solidFill>
              <a:srgbClr val="FFFFFF"/>
            </a:solidFill>
          </a:ln>
        </p:spPr>
        <p:txBody>
          <a:bodyPr wrap="square" lIns="0" tIns="0" rIns="0" bIns="0" rtlCol="0"/>
          <a:lstStyle/>
          <a:p>
            <a:endParaRPr/>
          </a:p>
        </p:txBody>
      </p:sp>
      <p:sp>
        <p:nvSpPr>
          <p:cNvPr id="293" name="object 24">
            <a:extLst>
              <a:ext uri="{FF2B5EF4-FFF2-40B4-BE49-F238E27FC236}">
                <a16:creationId xmlns:a16="http://schemas.microsoft.com/office/drawing/2014/main" id="{9F3480E6-91A2-3043-80CE-5550F967F1A1}"/>
              </a:ext>
            </a:extLst>
          </p:cNvPr>
          <p:cNvSpPr/>
          <p:nvPr/>
        </p:nvSpPr>
        <p:spPr>
          <a:xfrm>
            <a:off x="126798" y="559561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4" name="object 25">
            <a:extLst>
              <a:ext uri="{FF2B5EF4-FFF2-40B4-BE49-F238E27FC236}">
                <a16:creationId xmlns:a16="http://schemas.microsoft.com/office/drawing/2014/main" id="{1293FC28-5EBF-3F48-BF88-66CF0D824818}"/>
              </a:ext>
            </a:extLst>
          </p:cNvPr>
          <p:cNvSpPr/>
          <p:nvPr/>
        </p:nvSpPr>
        <p:spPr>
          <a:xfrm>
            <a:off x="126798" y="596137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5" name="object 26">
            <a:extLst>
              <a:ext uri="{FF2B5EF4-FFF2-40B4-BE49-F238E27FC236}">
                <a16:creationId xmlns:a16="http://schemas.microsoft.com/office/drawing/2014/main" id="{C53A5D6B-8869-9B44-B7C3-24FEFEC71CC7}"/>
              </a:ext>
            </a:extLst>
          </p:cNvPr>
          <p:cNvSpPr/>
          <p:nvPr/>
        </p:nvSpPr>
        <p:spPr>
          <a:xfrm>
            <a:off x="126798" y="632713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6" name="object 27">
            <a:extLst>
              <a:ext uri="{FF2B5EF4-FFF2-40B4-BE49-F238E27FC236}">
                <a16:creationId xmlns:a16="http://schemas.microsoft.com/office/drawing/2014/main" id="{F33248F3-01DC-3746-9EE4-1D6B915F5FF0}"/>
              </a:ext>
            </a:extLst>
          </p:cNvPr>
          <p:cNvSpPr/>
          <p:nvPr/>
        </p:nvSpPr>
        <p:spPr>
          <a:xfrm>
            <a:off x="133146"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7" name="object 28">
            <a:extLst>
              <a:ext uri="{FF2B5EF4-FFF2-40B4-BE49-F238E27FC236}">
                <a16:creationId xmlns:a16="http://schemas.microsoft.com/office/drawing/2014/main" id="{C62C8C39-DEFC-E241-BC63-9086AEC572F3}"/>
              </a:ext>
            </a:extLst>
          </p:cNvPr>
          <p:cNvSpPr/>
          <p:nvPr/>
        </p:nvSpPr>
        <p:spPr>
          <a:xfrm>
            <a:off x="2521330"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8" name="object 29">
            <a:extLst>
              <a:ext uri="{FF2B5EF4-FFF2-40B4-BE49-F238E27FC236}">
                <a16:creationId xmlns:a16="http://schemas.microsoft.com/office/drawing/2014/main" id="{7BB93F76-6569-4B4C-A8CA-6BCDB9177E68}"/>
              </a:ext>
            </a:extLst>
          </p:cNvPr>
          <p:cNvSpPr/>
          <p:nvPr/>
        </p:nvSpPr>
        <p:spPr>
          <a:xfrm>
            <a:off x="126798" y="486404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9" name="object 30">
            <a:extLst>
              <a:ext uri="{FF2B5EF4-FFF2-40B4-BE49-F238E27FC236}">
                <a16:creationId xmlns:a16="http://schemas.microsoft.com/office/drawing/2014/main" id="{AEE98F08-6880-7A48-A290-72C6C6E4EEA9}"/>
              </a:ext>
            </a:extLst>
          </p:cNvPr>
          <p:cNvSpPr txBox="1"/>
          <p:nvPr/>
        </p:nvSpPr>
        <p:spPr>
          <a:xfrm>
            <a:off x="864514"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b="1" spc="-95" dirty="0">
                <a:solidFill>
                  <a:srgbClr val="FFFFFF"/>
                </a:solidFill>
                <a:latin typeface="Century Gothic"/>
                <a:cs typeface="Century Gothic"/>
              </a:rPr>
              <a:t>4</a:t>
            </a:r>
            <a:endParaRPr sz="1800" dirty="0">
              <a:latin typeface="Century Gothic"/>
              <a:cs typeface="Century Gothic"/>
            </a:endParaRPr>
          </a:p>
        </p:txBody>
      </p:sp>
      <p:sp>
        <p:nvSpPr>
          <p:cNvPr id="300" name="object 31">
            <a:extLst>
              <a:ext uri="{FF2B5EF4-FFF2-40B4-BE49-F238E27FC236}">
                <a16:creationId xmlns:a16="http://schemas.microsoft.com/office/drawing/2014/main" id="{92BBC641-A1FD-C54E-B735-06890C8EE632}"/>
              </a:ext>
            </a:extLst>
          </p:cNvPr>
          <p:cNvSpPr txBox="1"/>
          <p:nvPr/>
        </p:nvSpPr>
        <p:spPr>
          <a:xfrm>
            <a:off x="211937" y="5168413"/>
            <a:ext cx="1798955"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dirty="0">
                <a:latin typeface="Century Gothic"/>
                <a:cs typeface="Century Gothic"/>
              </a:rPr>
              <a:t>ro</a:t>
            </a:r>
            <a:r>
              <a:rPr spc="-10" dirty="0">
                <a:latin typeface="Century Gothic"/>
                <a:cs typeface="Century Gothic"/>
              </a:rPr>
              <a:t>o</a:t>
            </a:r>
            <a:r>
              <a:rPr dirty="0">
                <a:latin typeface="Century Gothic"/>
                <a:cs typeface="Century Gothic"/>
              </a:rPr>
              <a:t>t	</a:t>
            </a:r>
            <a:r>
              <a:rPr lang="en-US" dirty="0">
                <a:latin typeface="Century Gothic"/>
                <a:cs typeface="Century Gothic"/>
              </a:rPr>
              <a:t>1</a:t>
            </a:r>
            <a:endParaRPr dirty="0">
              <a:latin typeface="Century Gothic"/>
              <a:cs typeface="Century Gothic"/>
            </a:endParaRPr>
          </a:p>
          <a:p>
            <a:pPr marL="12700" marR="5080">
              <a:lnSpc>
                <a:spcPct val="133300"/>
              </a:lnSpc>
              <a:tabLst>
                <a:tab pos="1658620" algn="l"/>
              </a:tabLst>
            </a:pPr>
            <a:r>
              <a:rPr spc="-5" dirty="0">
                <a:latin typeface="Century Gothic"/>
                <a:cs typeface="Century Gothic"/>
              </a:rPr>
              <a:t>d</a:t>
            </a:r>
            <a:r>
              <a:rPr spc="25" dirty="0">
                <a:latin typeface="Century Gothic"/>
                <a:cs typeface="Century Gothic"/>
              </a:rPr>
              <a:t>i</a:t>
            </a:r>
            <a:r>
              <a:rPr spc="-5" dirty="0">
                <a:latin typeface="Century Gothic"/>
                <a:cs typeface="Century Gothic"/>
              </a:rPr>
              <a:t>s</a:t>
            </a:r>
            <a:r>
              <a:rPr spc="-15" dirty="0">
                <a:latin typeface="Century Gothic"/>
                <a:cs typeface="Century Gothic"/>
              </a:rPr>
              <a:t>t</a:t>
            </a:r>
            <a:r>
              <a:rPr spc="-10" dirty="0">
                <a:latin typeface="Century Gothic"/>
                <a:cs typeface="Century Gothic"/>
              </a:rPr>
              <a:t>an</a:t>
            </a:r>
            <a:r>
              <a:rPr dirty="0">
                <a:latin typeface="Century Gothic"/>
                <a:cs typeface="Century Gothic"/>
              </a:rPr>
              <a:t>ce	</a:t>
            </a:r>
            <a:r>
              <a:rPr lang="en-US" dirty="0">
                <a:latin typeface="Century Gothic"/>
                <a:cs typeface="Century Gothic"/>
              </a:rPr>
              <a:t>2</a:t>
            </a:r>
            <a:r>
              <a:rPr dirty="0">
                <a:latin typeface="Century Gothic"/>
                <a:cs typeface="Century Gothic"/>
              </a:rPr>
              <a:t>  </a:t>
            </a:r>
            <a:r>
              <a:rPr dirty="0" err="1">
                <a:latin typeface="Century Gothic"/>
                <a:cs typeface="Century Gothic"/>
              </a:rPr>
              <a:t>activeLinks</a:t>
            </a:r>
            <a:r>
              <a:rPr dirty="0">
                <a:latin typeface="Century Gothic"/>
                <a:cs typeface="Century Gothic"/>
              </a:rPr>
              <a:t>  </a:t>
            </a:r>
            <a:r>
              <a:rPr lang="en-US" dirty="0">
                <a:latin typeface="Century Gothic"/>
                <a:cs typeface="Century Gothic"/>
              </a:rPr>
              <a:t>     3 </a:t>
            </a:r>
            <a:r>
              <a:rPr lang="en-US" spc="-5" dirty="0" err="1">
                <a:latin typeface="Century Gothic"/>
                <a:cs typeface="Century Gothic"/>
              </a:rPr>
              <a:t>switch</a:t>
            </a:r>
            <a:r>
              <a:rPr spc="-15" dirty="0" err="1">
                <a:latin typeface="Century Gothic"/>
                <a:cs typeface="Century Gothic"/>
              </a:rPr>
              <a:t>T</a:t>
            </a:r>
            <a:r>
              <a:rPr spc="-10" dirty="0" err="1">
                <a:latin typeface="Century Gothic"/>
                <a:cs typeface="Century Gothic"/>
              </a:rPr>
              <a:t>h</a:t>
            </a:r>
            <a:r>
              <a:rPr dirty="0" err="1">
                <a:latin typeface="Century Gothic"/>
                <a:cs typeface="Century Gothic"/>
              </a:rPr>
              <a:t>r</a:t>
            </a:r>
            <a:r>
              <a:rPr spc="-10" dirty="0" err="1">
                <a:latin typeface="Century Gothic"/>
                <a:cs typeface="Century Gothic"/>
              </a:rPr>
              <a:t>o</a:t>
            </a:r>
            <a:r>
              <a:rPr dirty="0" err="1">
                <a:latin typeface="Century Gothic"/>
                <a:cs typeface="Century Gothic"/>
              </a:rPr>
              <a:t>ugh</a:t>
            </a:r>
            <a:r>
              <a:rPr dirty="0">
                <a:latin typeface="Century Gothic"/>
                <a:cs typeface="Century Gothic"/>
              </a:rPr>
              <a:t>	</a:t>
            </a:r>
            <a:r>
              <a:rPr lang="en-US" dirty="0">
                <a:latin typeface="Century Gothic"/>
                <a:cs typeface="Century Gothic"/>
              </a:rPr>
              <a:t>3</a:t>
            </a:r>
            <a:endParaRPr dirty="0">
              <a:latin typeface="Century Gothic"/>
              <a:cs typeface="Century Gothic"/>
            </a:endParaRPr>
          </a:p>
        </p:txBody>
      </p:sp>
      <p:sp>
        <p:nvSpPr>
          <p:cNvPr id="301" name="object 32">
            <a:extLst>
              <a:ext uri="{FF2B5EF4-FFF2-40B4-BE49-F238E27FC236}">
                <a16:creationId xmlns:a16="http://schemas.microsoft.com/office/drawing/2014/main" id="{14F2ED60-F445-024A-8876-AE1E3AE73053}"/>
              </a:ext>
            </a:extLst>
          </p:cNvPr>
          <p:cNvSpPr/>
          <p:nvPr/>
        </p:nvSpPr>
        <p:spPr>
          <a:xfrm>
            <a:off x="2632201" y="4864045"/>
            <a:ext cx="2388235" cy="365760"/>
          </a:xfrm>
          <a:custGeom>
            <a:avLst/>
            <a:gdLst/>
            <a:ahLst/>
            <a:cxnLst/>
            <a:rect l="l" t="t" r="r" b="b"/>
            <a:pathLst>
              <a:path w="2388235" h="365760">
                <a:moveTo>
                  <a:pt x="0" y="365760"/>
                </a:moveTo>
                <a:lnTo>
                  <a:pt x="2388107" y="365760"/>
                </a:lnTo>
                <a:lnTo>
                  <a:pt x="2388107" y="0"/>
                </a:lnTo>
                <a:lnTo>
                  <a:pt x="0" y="0"/>
                </a:lnTo>
                <a:lnTo>
                  <a:pt x="0" y="365760"/>
                </a:lnTo>
                <a:close/>
              </a:path>
            </a:pathLst>
          </a:custGeom>
          <a:solidFill>
            <a:srgbClr val="4966AC"/>
          </a:solidFill>
        </p:spPr>
        <p:txBody>
          <a:bodyPr wrap="square" lIns="0" tIns="0" rIns="0" bIns="0" rtlCol="0"/>
          <a:lstStyle/>
          <a:p>
            <a:endParaRPr/>
          </a:p>
        </p:txBody>
      </p:sp>
      <p:sp>
        <p:nvSpPr>
          <p:cNvPr id="302" name="object 33">
            <a:extLst>
              <a:ext uri="{FF2B5EF4-FFF2-40B4-BE49-F238E27FC236}">
                <a16:creationId xmlns:a16="http://schemas.microsoft.com/office/drawing/2014/main" id="{95F82E16-15CF-454A-ABF7-99DE9F72B6B0}"/>
              </a:ext>
            </a:extLst>
          </p:cNvPr>
          <p:cNvSpPr/>
          <p:nvPr/>
        </p:nvSpPr>
        <p:spPr>
          <a:xfrm>
            <a:off x="2632201" y="522985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303" name="object 34">
            <a:extLst>
              <a:ext uri="{FF2B5EF4-FFF2-40B4-BE49-F238E27FC236}">
                <a16:creationId xmlns:a16="http://schemas.microsoft.com/office/drawing/2014/main" id="{B85782D9-F5F9-B54D-9CF1-728BCFC6646B}"/>
              </a:ext>
            </a:extLst>
          </p:cNvPr>
          <p:cNvSpPr/>
          <p:nvPr/>
        </p:nvSpPr>
        <p:spPr>
          <a:xfrm>
            <a:off x="4278503"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dirty="0"/>
          </a:p>
        </p:txBody>
      </p:sp>
      <p:sp>
        <p:nvSpPr>
          <p:cNvPr id="304" name="object 35">
            <a:extLst>
              <a:ext uri="{FF2B5EF4-FFF2-40B4-BE49-F238E27FC236}">
                <a16:creationId xmlns:a16="http://schemas.microsoft.com/office/drawing/2014/main" id="{84B253A1-2A5E-BC46-976B-A115C82DD5E5}"/>
              </a:ext>
            </a:extLst>
          </p:cNvPr>
          <p:cNvSpPr/>
          <p:nvPr/>
        </p:nvSpPr>
        <p:spPr>
          <a:xfrm>
            <a:off x="2632201" y="559561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5" name="object 36">
            <a:extLst>
              <a:ext uri="{FF2B5EF4-FFF2-40B4-BE49-F238E27FC236}">
                <a16:creationId xmlns:a16="http://schemas.microsoft.com/office/drawing/2014/main" id="{A9EDF0E8-CE45-A44D-9F7B-35B25A2827E0}"/>
              </a:ext>
            </a:extLst>
          </p:cNvPr>
          <p:cNvSpPr/>
          <p:nvPr/>
        </p:nvSpPr>
        <p:spPr>
          <a:xfrm>
            <a:off x="4278503"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06" name="object 37">
            <a:extLst>
              <a:ext uri="{FF2B5EF4-FFF2-40B4-BE49-F238E27FC236}">
                <a16:creationId xmlns:a16="http://schemas.microsoft.com/office/drawing/2014/main" id="{DBA831DA-2663-CC4F-B70C-AABBA503AA0B}"/>
              </a:ext>
            </a:extLst>
          </p:cNvPr>
          <p:cNvSpPr/>
          <p:nvPr/>
        </p:nvSpPr>
        <p:spPr>
          <a:xfrm>
            <a:off x="2632201" y="5961375"/>
            <a:ext cx="1646555" cy="365760"/>
          </a:xfrm>
          <a:custGeom>
            <a:avLst/>
            <a:gdLst/>
            <a:ahLst/>
            <a:cxnLst/>
            <a:rect l="l" t="t" r="r" b="b"/>
            <a:pathLst>
              <a:path w="1646554"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307" name="object 38">
            <a:extLst>
              <a:ext uri="{FF2B5EF4-FFF2-40B4-BE49-F238E27FC236}">
                <a16:creationId xmlns:a16="http://schemas.microsoft.com/office/drawing/2014/main" id="{8B5ACFD4-7AEF-4041-BE8E-093B292333FC}"/>
              </a:ext>
            </a:extLst>
          </p:cNvPr>
          <p:cNvSpPr/>
          <p:nvPr/>
        </p:nvSpPr>
        <p:spPr>
          <a:xfrm>
            <a:off x="4278503"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dirty="0"/>
          </a:p>
        </p:txBody>
      </p:sp>
      <p:sp>
        <p:nvSpPr>
          <p:cNvPr id="308" name="object 39">
            <a:extLst>
              <a:ext uri="{FF2B5EF4-FFF2-40B4-BE49-F238E27FC236}">
                <a16:creationId xmlns:a16="http://schemas.microsoft.com/office/drawing/2014/main" id="{57D98F39-8181-D843-A481-9C1EEAEFC1E8}"/>
              </a:ext>
            </a:extLst>
          </p:cNvPr>
          <p:cNvSpPr/>
          <p:nvPr/>
        </p:nvSpPr>
        <p:spPr>
          <a:xfrm>
            <a:off x="2632201" y="6327141"/>
            <a:ext cx="1646555" cy="365760"/>
          </a:xfrm>
          <a:custGeom>
            <a:avLst/>
            <a:gdLst/>
            <a:ahLst/>
            <a:cxnLst/>
            <a:rect l="l" t="t" r="r" b="b"/>
            <a:pathLst>
              <a:path w="1646554" h="365759">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9" name="object 40">
            <a:extLst>
              <a:ext uri="{FF2B5EF4-FFF2-40B4-BE49-F238E27FC236}">
                <a16:creationId xmlns:a16="http://schemas.microsoft.com/office/drawing/2014/main" id="{3BC745D4-B603-5A40-839F-D0137C0D4965}"/>
              </a:ext>
            </a:extLst>
          </p:cNvPr>
          <p:cNvSpPr/>
          <p:nvPr/>
        </p:nvSpPr>
        <p:spPr>
          <a:xfrm>
            <a:off x="4278503" y="6327141"/>
            <a:ext cx="742315" cy="365760"/>
          </a:xfrm>
          <a:custGeom>
            <a:avLst/>
            <a:gdLst/>
            <a:ahLst/>
            <a:cxnLst/>
            <a:rect l="l" t="t" r="r" b="b"/>
            <a:pathLst>
              <a:path w="742314" h="365759">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10" name="object 41">
            <a:extLst>
              <a:ext uri="{FF2B5EF4-FFF2-40B4-BE49-F238E27FC236}">
                <a16:creationId xmlns:a16="http://schemas.microsoft.com/office/drawing/2014/main" id="{AC073F93-7286-1144-8114-F8541213946A}"/>
              </a:ext>
            </a:extLst>
          </p:cNvPr>
          <p:cNvSpPr/>
          <p:nvPr/>
        </p:nvSpPr>
        <p:spPr>
          <a:xfrm>
            <a:off x="4278503" y="5210754"/>
            <a:ext cx="0" cy="1489075"/>
          </a:xfrm>
          <a:custGeom>
            <a:avLst/>
            <a:gdLst/>
            <a:ahLst/>
            <a:cxnLst/>
            <a:rect l="l" t="t" r="r" b="b"/>
            <a:pathLst>
              <a:path h="1489075">
                <a:moveTo>
                  <a:pt x="0" y="0"/>
                </a:moveTo>
                <a:lnTo>
                  <a:pt x="0" y="1488496"/>
                </a:lnTo>
              </a:path>
            </a:pathLst>
          </a:custGeom>
          <a:ln w="12700">
            <a:solidFill>
              <a:srgbClr val="FFFFFF"/>
            </a:solidFill>
          </a:ln>
        </p:spPr>
        <p:txBody>
          <a:bodyPr wrap="square" lIns="0" tIns="0" rIns="0" bIns="0" rtlCol="0"/>
          <a:lstStyle/>
          <a:p>
            <a:endParaRPr/>
          </a:p>
        </p:txBody>
      </p:sp>
      <p:sp>
        <p:nvSpPr>
          <p:cNvPr id="311" name="object 42">
            <a:extLst>
              <a:ext uri="{FF2B5EF4-FFF2-40B4-BE49-F238E27FC236}">
                <a16:creationId xmlns:a16="http://schemas.microsoft.com/office/drawing/2014/main" id="{2D606565-8F8F-924E-BF9C-F0886D1C58E3}"/>
              </a:ext>
            </a:extLst>
          </p:cNvPr>
          <p:cNvSpPr/>
          <p:nvPr/>
        </p:nvSpPr>
        <p:spPr>
          <a:xfrm>
            <a:off x="2625851" y="5229804"/>
            <a:ext cx="2400935" cy="0"/>
          </a:xfrm>
          <a:custGeom>
            <a:avLst/>
            <a:gdLst/>
            <a:ahLst/>
            <a:cxnLst/>
            <a:rect l="l" t="t" r="r" b="b"/>
            <a:pathLst>
              <a:path w="2400935">
                <a:moveTo>
                  <a:pt x="0" y="0"/>
                </a:moveTo>
                <a:lnTo>
                  <a:pt x="2400935" y="0"/>
                </a:lnTo>
              </a:path>
            </a:pathLst>
          </a:custGeom>
          <a:ln w="38100">
            <a:solidFill>
              <a:srgbClr val="FFFFFF"/>
            </a:solidFill>
          </a:ln>
        </p:spPr>
        <p:txBody>
          <a:bodyPr wrap="square" lIns="0" tIns="0" rIns="0" bIns="0" rtlCol="0"/>
          <a:lstStyle/>
          <a:p>
            <a:endParaRPr/>
          </a:p>
        </p:txBody>
      </p:sp>
      <p:sp>
        <p:nvSpPr>
          <p:cNvPr id="312" name="object 43">
            <a:extLst>
              <a:ext uri="{FF2B5EF4-FFF2-40B4-BE49-F238E27FC236}">
                <a16:creationId xmlns:a16="http://schemas.microsoft.com/office/drawing/2014/main" id="{7ED0082A-BB76-F749-BB44-E015098B3146}"/>
              </a:ext>
            </a:extLst>
          </p:cNvPr>
          <p:cNvSpPr/>
          <p:nvPr/>
        </p:nvSpPr>
        <p:spPr>
          <a:xfrm>
            <a:off x="2625851" y="559561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3" name="object 44">
            <a:extLst>
              <a:ext uri="{FF2B5EF4-FFF2-40B4-BE49-F238E27FC236}">
                <a16:creationId xmlns:a16="http://schemas.microsoft.com/office/drawing/2014/main" id="{562DB417-AD68-C14D-8BAF-5E51D76721FB}"/>
              </a:ext>
            </a:extLst>
          </p:cNvPr>
          <p:cNvSpPr/>
          <p:nvPr/>
        </p:nvSpPr>
        <p:spPr>
          <a:xfrm>
            <a:off x="2625851" y="596137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4" name="object 45">
            <a:extLst>
              <a:ext uri="{FF2B5EF4-FFF2-40B4-BE49-F238E27FC236}">
                <a16:creationId xmlns:a16="http://schemas.microsoft.com/office/drawing/2014/main" id="{8FAD8ACD-9DFB-8046-BFF6-3A0A0C569B83}"/>
              </a:ext>
            </a:extLst>
          </p:cNvPr>
          <p:cNvSpPr/>
          <p:nvPr/>
        </p:nvSpPr>
        <p:spPr>
          <a:xfrm>
            <a:off x="2625851" y="632713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5" name="object 46">
            <a:extLst>
              <a:ext uri="{FF2B5EF4-FFF2-40B4-BE49-F238E27FC236}">
                <a16:creationId xmlns:a16="http://schemas.microsoft.com/office/drawing/2014/main" id="{33222F51-3610-E94C-8218-177AAE5B489E}"/>
              </a:ext>
            </a:extLst>
          </p:cNvPr>
          <p:cNvSpPr/>
          <p:nvPr/>
        </p:nvSpPr>
        <p:spPr>
          <a:xfrm>
            <a:off x="2632201"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6" name="object 47">
            <a:extLst>
              <a:ext uri="{FF2B5EF4-FFF2-40B4-BE49-F238E27FC236}">
                <a16:creationId xmlns:a16="http://schemas.microsoft.com/office/drawing/2014/main" id="{5B88762B-ABB9-1A43-936B-57C51D45630E}"/>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7" name="object 48">
            <a:extLst>
              <a:ext uri="{FF2B5EF4-FFF2-40B4-BE49-F238E27FC236}">
                <a16:creationId xmlns:a16="http://schemas.microsoft.com/office/drawing/2014/main" id="{6974C84E-0A55-E747-BFB7-B92A8E608C77}"/>
              </a:ext>
            </a:extLst>
          </p:cNvPr>
          <p:cNvSpPr/>
          <p:nvPr/>
        </p:nvSpPr>
        <p:spPr>
          <a:xfrm>
            <a:off x="2625851" y="486404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8" name="object 49">
            <a:extLst>
              <a:ext uri="{FF2B5EF4-FFF2-40B4-BE49-F238E27FC236}">
                <a16:creationId xmlns:a16="http://schemas.microsoft.com/office/drawing/2014/main" id="{28F91784-CD8C-1A42-A19E-8D379CB632C1}"/>
              </a:ext>
            </a:extLst>
          </p:cNvPr>
          <p:cNvSpPr/>
          <p:nvPr/>
        </p:nvSpPr>
        <p:spPr>
          <a:xfrm>
            <a:off x="2625851" y="6692901"/>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9" name="object 50">
            <a:extLst>
              <a:ext uri="{FF2B5EF4-FFF2-40B4-BE49-F238E27FC236}">
                <a16:creationId xmlns:a16="http://schemas.microsoft.com/office/drawing/2014/main" id="{A655160E-4DF2-214B-A3D0-DCC75C2381F4}"/>
              </a:ext>
            </a:extLst>
          </p:cNvPr>
          <p:cNvSpPr txBox="1"/>
          <p:nvPr/>
        </p:nvSpPr>
        <p:spPr>
          <a:xfrm>
            <a:off x="3363848"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sz="1800" b="1" spc="-95" dirty="0">
                <a:solidFill>
                  <a:srgbClr val="FFFFFF"/>
                </a:solidFill>
                <a:latin typeface="Century Gothic"/>
                <a:cs typeface="Century Gothic"/>
              </a:rPr>
              <a:t>4</a:t>
            </a:r>
            <a:endParaRPr sz="1800" dirty="0">
              <a:latin typeface="Century Gothic"/>
              <a:cs typeface="Century Gothic"/>
            </a:endParaRPr>
          </a:p>
        </p:txBody>
      </p:sp>
      <p:sp>
        <p:nvSpPr>
          <p:cNvPr id="320" name="object 51">
            <a:extLst>
              <a:ext uri="{FF2B5EF4-FFF2-40B4-BE49-F238E27FC236}">
                <a16:creationId xmlns:a16="http://schemas.microsoft.com/office/drawing/2014/main" id="{50BE8157-705A-4C4B-AD64-DE9D3573D293}"/>
              </a:ext>
            </a:extLst>
          </p:cNvPr>
          <p:cNvSpPr txBox="1"/>
          <p:nvPr/>
        </p:nvSpPr>
        <p:spPr>
          <a:xfrm>
            <a:off x="2711323" y="5168413"/>
            <a:ext cx="2204593" cy="1482457"/>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1</a:t>
            </a:r>
          </a:p>
          <a:p>
            <a:pPr marL="12700">
              <a:lnSpc>
                <a:spcPct val="100000"/>
              </a:lnSpc>
              <a:spcBef>
                <a:spcPts val="720"/>
              </a:spcBef>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a:t>
            </a:r>
            <a:r>
              <a:rPr lang="en-US" sz="1800" dirty="0">
                <a:latin typeface="Century Gothic"/>
                <a:cs typeface="Century Gothic"/>
              </a:rPr>
              <a:t>2</a:t>
            </a:r>
            <a:endParaRPr sz="1800" dirty="0">
              <a:latin typeface="Century Gothic"/>
              <a:cs typeface="Century Gothic"/>
            </a:endParaRPr>
          </a:p>
          <a:p>
            <a:pPr marL="12700">
              <a:lnSpc>
                <a:spcPct val="100000"/>
              </a:lnSpc>
              <a:spcBef>
                <a:spcPts val="720"/>
              </a:spcBef>
              <a:tabLst>
                <a:tab pos="1658620" algn="l"/>
              </a:tabLst>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	</a:t>
            </a:r>
            <a:r>
              <a:rPr lang="en-US" dirty="0">
                <a:latin typeface="Century Gothic"/>
                <a:cs typeface="Century Gothic"/>
              </a:rPr>
              <a:t>3, 6</a:t>
            </a:r>
            <a:endParaRPr sz="1800" dirty="0">
              <a:latin typeface="Century Gothic"/>
              <a:cs typeface="Century Gothic"/>
            </a:endParaRPr>
          </a:p>
          <a:p>
            <a:pPr marL="12700">
              <a:lnSpc>
                <a:spcPct val="100000"/>
              </a:lnSpc>
              <a:spcBef>
                <a:spcPts val="720"/>
              </a:spcBef>
              <a:tabLst>
                <a:tab pos="1658620"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a:t>
            </a:r>
            <a:r>
              <a:rPr lang="en-US" dirty="0">
                <a:latin typeface="Century Gothic"/>
                <a:cs typeface="Century Gothic"/>
              </a:rPr>
              <a:t>3</a:t>
            </a:r>
            <a:endParaRPr sz="1800" dirty="0">
              <a:latin typeface="Century Gothic"/>
              <a:cs typeface="Century Gothic"/>
            </a:endParaRPr>
          </a:p>
        </p:txBody>
      </p:sp>
      <p:sp>
        <p:nvSpPr>
          <p:cNvPr id="321" name="object 47">
            <a:extLst>
              <a:ext uri="{FF2B5EF4-FFF2-40B4-BE49-F238E27FC236}">
                <a16:creationId xmlns:a16="http://schemas.microsoft.com/office/drawing/2014/main" id="{D870FA7E-43D6-364F-97BE-9947E80174AB}"/>
              </a:ext>
            </a:extLst>
          </p:cNvPr>
          <p:cNvSpPr/>
          <p:nvPr/>
        </p:nvSpPr>
        <p:spPr>
          <a:xfrm>
            <a:off x="5020436"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pic>
        <p:nvPicPr>
          <p:cNvPr id="5" name="Picture 4">
            <a:extLst>
              <a:ext uri="{FF2B5EF4-FFF2-40B4-BE49-F238E27FC236}">
                <a16:creationId xmlns:a16="http://schemas.microsoft.com/office/drawing/2014/main" id="{6BD23BAB-D4E1-124B-BB07-0302D3A3C791}"/>
              </a:ext>
            </a:extLst>
          </p:cNvPr>
          <p:cNvPicPr>
            <a:picLocks noChangeAspect="1"/>
          </p:cNvPicPr>
          <p:nvPr/>
        </p:nvPicPr>
        <p:blipFill>
          <a:blip r:embed="rId2"/>
          <a:stretch>
            <a:fillRect/>
          </a:stretch>
        </p:blipFill>
        <p:spPr>
          <a:xfrm>
            <a:off x="1294097" y="1805423"/>
            <a:ext cx="2316703" cy="1559852"/>
          </a:xfrm>
          <a:prstGeom prst="rect">
            <a:avLst/>
          </a:prstGeom>
        </p:spPr>
      </p:pic>
      <p:sp>
        <p:nvSpPr>
          <p:cNvPr id="72" name="Rectangle 71">
            <a:extLst>
              <a:ext uri="{FF2B5EF4-FFF2-40B4-BE49-F238E27FC236}">
                <a16:creationId xmlns:a16="http://schemas.microsoft.com/office/drawing/2014/main" id="{5555EBE4-3B5E-754B-9400-C6980021103A}"/>
              </a:ext>
            </a:extLst>
          </p:cNvPr>
          <p:cNvSpPr/>
          <p:nvPr/>
        </p:nvSpPr>
        <p:spPr>
          <a:xfrm>
            <a:off x="7551868" y="4003931"/>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graphicFrame>
        <p:nvGraphicFramePr>
          <p:cNvPr id="93" name="object 53">
            <a:extLst>
              <a:ext uri="{FF2B5EF4-FFF2-40B4-BE49-F238E27FC236}">
                <a16:creationId xmlns:a16="http://schemas.microsoft.com/office/drawing/2014/main" id="{91C3C4B3-EC31-A142-99E7-BCAEE992421F}"/>
              </a:ext>
            </a:extLst>
          </p:cNvPr>
          <p:cNvGraphicFramePr>
            <a:graphicFrameLocks noGrp="1"/>
          </p:cNvGraphicFramePr>
          <p:nvPr>
            <p:extLst>
              <p:ext uri="{D42A27DB-BD31-4B8C-83A1-F6EECF244321}">
                <p14:modId xmlns:p14="http://schemas.microsoft.com/office/powerpoint/2010/main" val="1972085680"/>
              </p:ext>
            </p:extLst>
          </p:nvPr>
        </p:nvGraphicFramePr>
        <p:xfrm>
          <a:off x="5162803" y="4497854"/>
          <a:ext cx="6769100" cy="1341118"/>
        </p:xfrm>
        <a:graphic>
          <a:graphicData uri="http://schemas.openxmlformats.org/drawingml/2006/table">
            <a:tbl>
              <a:tblPr firstRow="1" bandRow="1">
                <a:tableStyleId>{2D5ABB26-0587-4C30-8999-92F81FD0307C}</a:tableStyleId>
              </a:tblPr>
              <a:tblGrid>
                <a:gridCol w="13525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gridCol w="1463675">
                  <a:extLst>
                    <a:ext uri="{9D8B030D-6E8A-4147-A177-3AD203B41FA5}">
                      <a16:colId xmlns:a16="http://schemas.microsoft.com/office/drawing/2014/main" val="20005"/>
                    </a:ext>
                  </a:extLst>
                </a:gridCol>
                <a:gridCol w="1452245">
                  <a:extLst>
                    <a:ext uri="{9D8B030D-6E8A-4147-A177-3AD203B41FA5}">
                      <a16:colId xmlns:a16="http://schemas.microsoft.com/office/drawing/2014/main" val="20006"/>
                    </a:ext>
                  </a:extLst>
                </a:gridCol>
              </a:tblGrid>
              <a:tr h="305308">
                <a:tc>
                  <a:txBody>
                    <a:bodyPr/>
                    <a:lstStyle/>
                    <a:p>
                      <a:pPr marL="92075">
                        <a:lnSpc>
                          <a:spcPct val="100000"/>
                        </a:lnSpc>
                        <a:spcBef>
                          <a:spcPts val="335"/>
                        </a:spcBef>
                      </a:pPr>
                      <a:r>
                        <a:rPr lang="en-US" sz="1600" b="1" spc="-10" dirty="0">
                          <a:solidFill>
                            <a:srgbClr val="FFFFFF"/>
                          </a:solidFill>
                          <a:latin typeface="Century Gothic"/>
                          <a:cs typeface="Century Gothic"/>
                        </a:rPr>
                        <a:t>r</a:t>
                      </a:r>
                      <a:r>
                        <a:rPr sz="1600" b="1" spc="-10" dirty="0">
                          <a:solidFill>
                            <a:srgbClr val="FFFFFF"/>
                          </a:solidFill>
                          <a:latin typeface="Century Gothic"/>
                          <a:cs typeface="Century Gothic"/>
                        </a:rPr>
                        <a:t>oot</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lang="en-US" sz="1600" b="1" spc="-5" dirty="0">
                          <a:solidFill>
                            <a:srgbClr val="FFFFFF"/>
                          </a:solidFill>
                          <a:latin typeface="Century Gothic"/>
                          <a:cs typeface="Century Gothic"/>
                        </a:rPr>
                        <a:t>d</a:t>
                      </a:r>
                      <a:r>
                        <a:rPr sz="1600" b="1" spc="-5" dirty="0">
                          <a:solidFill>
                            <a:srgbClr val="FFFFFF"/>
                          </a:solidFill>
                          <a:latin typeface="Century Gothic"/>
                          <a:cs typeface="Century Gothic"/>
                        </a:rPr>
                        <a:t>istance</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710">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noFill/>
                      <a:prstDash val="solid"/>
                    </a:lnL>
                    <a:lnR>
                      <a:noFill/>
                    </a:lnR>
                    <a:lnT>
                      <a:noFill/>
                    </a:lnT>
                    <a:lnB>
                      <a:noFill/>
                    </a:lnB>
                    <a:lnTlToBr w="12700" cmpd="sng">
                      <a:noFill/>
                      <a:prstDash val="solid"/>
                    </a:lnTlToBr>
                    <a:lnBlToTr w="12700" cmpd="sng">
                      <a:noFill/>
                      <a:prstDash val="solid"/>
                    </a:lnBlToTr>
                    <a:solidFill>
                      <a:srgbClr val="4966AC"/>
                    </a:solidFill>
                  </a:tcPr>
                </a:tc>
                <a:extLst>
                  <a:ext uri="{0D108BD9-81ED-4DB2-BD59-A6C34878D82A}">
                    <a16:rowId xmlns:a16="http://schemas.microsoft.com/office/drawing/2014/main" val="10000"/>
                  </a:ext>
                </a:extLst>
              </a:tr>
              <a:tr h="384301">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6</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560"/>
                        </a:spcBef>
                      </a:pPr>
                      <a:r>
                        <a:rPr lang="en-US" sz="1600" dirty="0">
                          <a:solidFill>
                            <a:schemeClr val="tx1"/>
                          </a:solidFill>
                          <a:latin typeface="Century Gothic"/>
                          <a:cs typeface="Century Gothic"/>
                        </a:rPr>
                        <a:t>T</a:t>
                      </a:r>
                      <a:endParaRPr sz="1600" dirty="0">
                        <a:solidFill>
                          <a:schemeClr val="tx1"/>
                        </a:solidFill>
                        <a:latin typeface="Century Gothic"/>
                        <a:cs typeface="Century Gothic"/>
                      </a:endParaRPr>
                    </a:p>
                  </a:txBody>
                  <a:tcPr marL="0" marR="0" marT="71120" marB="0">
                    <a:lnL w="12700">
                      <a:noFill/>
                      <a:prstDash val="solid"/>
                    </a:lnL>
                    <a:lnR>
                      <a:noFill/>
                    </a:lnR>
                    <a:lnT>
                      <a:noFill/>
                    </a:lnT>
                    <a:lnB>
                      <a:noFill/>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1"/>
                  </a:ext>
                </a:extLst>
              </a:tr>
              <a:tr h="316229">
                <a:tc>
                  <a:txBody>
                    <a:bodyPr/>
                    <a:lstStyle/>
                    <a:p>
                      <a:pPr marL="92075">
                        <a:lnSpc>
                          <a:spcPct val="100000"/>
                        </a:lnSpc>
                        <a:spcBef>
                          <a:spcPts val="175"/>
                        </a:spcBef>
                      </a:pP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75"/>
                        </a:spcBef>
                      </a:pPr>
                      <a:endParaRPr sz="1600" dirty="0">
                        <a:solidFill>
                          <a:schemeClr val="tx1"/>
                        </a:solidFill>
                        <a:latin typeface="Century Gothic"/>
                        <a:cs typeface="Century Gothic"/>
                      </a:endParaRPr>
                    </a:p>
                  </a:txBody>
                  <a:tcPr marL="0" marR="0" marT="22225" marB="0">
                    <a:lnL w="12700">
                      <a:noFill/>
                      <a:prstDash val="solid"/>
                    </a:lnL>
                    <a:lnR>
                      <a:noFill/>
                    </a:lnR>
                    <a:lnT>
                      <a:noFill/>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2"/>
                  </a:ext>
                </a:extLst>
              </a:tr>
              <a:tr h="335280">
                <a:tc>
                  <a:txBody>
                    <a:bodyPr/>
                    <a:lstStyle/>
                    <a:p>
                      <a:pPr marL="92075">
                        <a:lnSpc>
                          <a:spcPct val="100000"/>
                        </a:lnSpc>
                        <a:spcBef>
                          <a:spcPts val="325"/>
                        </a:spcBef>
                      </a:pP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endParaRPr sz="1600" dirty="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104757EC-43A4-5846-8EB6-ACAA88A29E36}"/>
              </a:ext>
            </a:extLst>
          </p:cNvPr>
          <p:cNvSpPr/>
          <p:nvPr/>
        </p:nvSpPr>
        <p:spPr>
          <a:xfrm>
            <a:off x="5566409" y="1402187"/>
            <a:ext cx="5961888" cy="1477328"/>
          </a:xfrm>
          <a:prstGeom prst="rect">
            <a:avLst/>
          </a:prstGeom>
        </p:spPr>
        <p:txBody>
          <a:bodyPr wrap="none">
            <a:spAutoFit/>
          </a:bodyPr>
          <a:lstStyle/>
          <a:p>
            <a:r>
              <a:rPr lang="en-US" dirty="0"/>
              <a:t>Compare </a:t>
            </a:r>
            <a:r>
              <a:rPr lang="en-US" dirty="0" err="1"/>
              <a:t>message.root</a:t>
            </a:r>
            <a:r>
              <a:rPr lang="en-US" dirty="0"/>
              <a:t> = 1 and </a:t>
            </a:r>
            <a:r>
              <a:rPr lang="en-US" dirty="0" err="1"/>
              <a:t>self.root</a:t>
            </a:r>
            <a:r>
              <a:rPr lang="en-US" dirty="0"/>
              <a:t> = 1</a:t>
            </a:r>
          </a:p>
          <a:p>
            <a:r>
              <a:rPr lang="en-US" dirty="0"/>
              <a:t>No update to </a:t>
            </a:r>
            <a:r>
              <a:rPr lang="en-US" dirty="0" err="1"/>
              <a:t>self.root</a:t>
            </a:r>
            <a:endParaRPr lang="en-US" dirty="0"/>
          </a:p>
          <a:p>
            <a:r>
              <a:rPr lang="en-US" dirty="0"/>
              <a:t>Compare message.distance+1 = 4 and  </a:t>
            </a:r>
            <a:r>
              <a:rPr lang="en-US" dirty="0" err="1"/>
              <a:t>self.distance</a:t>
            </a:r>
            <a:r>
              <a:rPr lang="en-US" dirty="0"/>
              <a:t> = 2</a:t>
            </a:r>
          </a:p>
          <a:p>
            <a:r>
              <a:rPr lang="en-US" dirty="0"/>
              <a:t>No update to </a:t>
            </a:r>
            <a:r>
              <a:rPr lang="en-US" dirty="0" err="1"/>
              <a:t>self.distance</a:t>
            </a:r>
            <a:endParaRPr lang="en-US" dirty="0"/>
          </a:p>
          <a:p>
            <a:r>
              <a:rPr lang="en-US" dirty="0" err="1"/>
              <a:t>pathThrough</a:t>
            </a:r>
            <a:r>
              <a:rPr lang="en-US" dirty="0"/>
              <a:t> = True, update </a:t>
            </a:r>
            <a:r>
              <a:rPr lang="en-US" dirty="0" err="1"/>
              <a:t>self.activeLinks</a:t>
            </a:r>
            <a:endParaRPr lang="en-US" dirty="0"/>
          </a:p>
        </p:txBody>
      </p:sp>
      <p:sp>
        <p:nvSpPr>
          <p:cNvPr id="98" name="Rectangle 97">
            <a:extLst>
              <a:ext uri="{FF2B5EF4-FFF2-40B4-BE49-F238E27FC236}">
                <a16:creationId xmlns:a16="http://schemas.microsoft.com/office/drawing/2014/main" id="{3DF2F8A7-3D57-5346-959E-D713437EC02B}"/>
              </a:ext>
            </a:extLst>
          </p:cNvPr>
          <p:cNvSpPr/>
          <p:nvPr/>
        </p:nvSpPr>
        <p:spPr>
          <a:xfrm>
            <a:off x="1672159" y="4057574"/>
            <a:ext cx="1751442" cy="369332"/>
          </a:xfrm>
          <a:prstGeom prst="rect">
            <a:avLst/>
          </a:prstGeom>
        </p:spPr>
        <p:txBody>
          <a:bodyPr wrap="none">
            <a:spAutoFit/>
          </a:bodyPr>
          <a:lstStyle/>
          <a:p>
            <a:r>
              <a:rPr lang="en-US" b="1" spc="-5" dirty="0">
                <a:latin typeface="Century Gothic"/>
                <a:cs typeface="Century Gothic"/>
              </a:rPr>
              <a:t>Data Structure</a:t>
            </a:r>
            <a:endParaRPr lang="en-US" dirty="0"/>
          </a:p>
        </p:txBody>
      </p:sp>
    </p:spTree>
    <p:extLst>
      <p:ext uri="{BB962C8B-B14F-4D97-AF65-F5344CB8AC3E}">
        <p14:creationId xmlns:p14="http://schemas.microsoft.com/office/powerpoint/2010/main" val="121381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29920" y="387426"/>
            <a:ext cx="4616003" cy="1014761"/>
          </a:xfrm>
        </p:spPr>
        <p:txBody>
          <a:bodyPr>
            <a:normAutofit/>
          </a:bodyPr>
          <a:lstStyle/>
          <a:p>
            <a:r>
              <a:rPr lang="en-US" dirty="0"/>
              <a:t>Example: Switch 4</a:t>
            </a:r>
          </a:p>
        </p:txBody>
      </p:sp>
      <p:sp>
        <p:nvSpPr>
          <p:cNvPr id="280" name="object 5">
            <a:extLst>
              <a:ext uri="{FF2B5EF4-FFF2-40B4-BE49-F238E27FC236}">
                <a16:creationId xmlns:a16="http://schemas.microsoft.com/office/drawing/2014/main" id="{03A23459-D1A5-2748-A8BC-675A7C20DF55}"/>
              </a:ext>
            </a:extLst>
          </p:cNvPr>
          <p:cNvSpPr txBox="1"/>
          <p:nvPr/>
        </p:nvSpPr>
        <p:spPr>
          <a:xfrm>
            <a:off x="329920" y="4496915"/>
            <a:ext cx="1993747"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Before</a:t>
            </a:r>
            <a:r>
              <a:rPr sz="1800" spc="-3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1" name="object 6">
            <a:extLst>
              <a:ext uri="{FF2B5EF4-FFF2-40B4-BE49-F238E27FC236}">
                <a16:creationId xmlns:a16="http://schemas.microsoft.com/office/drawing/2014/main" id="{542B7828-4453-B848-92CE-0E2801AB1140}"/>
              </a:ext>
            </a:extLst>
          </p:cNvPr>
          <p:cNvSpPr txBox="1"/>
          <p:nvPr/>
        </p:nvSpPr>
        <p:spPr>
          <a:xfrm>
            <a:off x="2836155" y="4496915"/>
            <a:ext cx="1933402"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chemeClr val="tx2"/>
                </a:solidFill>
                <a:latin typeface="Century Gothic"/>
                <a:cs typeface="Century Gothic"/>
              </a:rPr>
              <a:t>After</a:t>
            </a:r>
            <a:r>
              <a:rPr sz="1800" spc="-45" dirty="0">
                <a:solidFill>
                  <a:schemeClr val="tx2"/>
                </a:solidFill>
                <a:latin typeface="Century Gothic"/>
                <a:cs typeface="Century Gothic"/>
              </a:rPr>
              <a:t> </a:t>
            </a:r>
            <a:r>
              <a:rPr sz="1800" spc="-10" dirty="0">
                <a:solidFill>
                  <a:schemeClr val="tx2"/>
                </a:solidFill>
                <a:latin typeface="Century Gothic"/>
                <a:cs typeface="Century Gothic"/>
              </a:rPr>
              <a:t>process</a:t>
            </a:r>
            <a:r>
              <a:rPr lang="en-US" sz="1800" spc="-10" dirty="0">
                <a:solidFill>
                  <a:schemeClr val="tx2"/>
                </a:solidFill>
                <a:latin typeface="Century Gothic"/>
                <a:cs typeface="Century Gothic"/>
              </a:rPr>
              <a:t>ing</a:t>
            </a:r>
            <a:endParaRPr sz="1800" dirty="0">
              <a:solidFill>
                <a:schemeClr val="tx2"/>
              </a:solidFill>
              <a:latin typeface="Century Gothic"/>
              <a:cs typeface="Century Gothic"/>
            </a:endParaRPr>
          </a:p>
        </p:txBody>
      </p:sp>
      <p:sp>
        <p:nvSpPr>
          <p:cNvPr id="282" name="object 13">
            <a:extLst>
              <a:ext uri="{FF2B5EF4-FFF2-40B4-BE49-F238E27FC236}">
                <a16:creationId xmlns:a16="http://schemas.microsoft.com/office/drawing/2014/main" id="{2D46A8B7-F24A-D640-B15E-E8BF60E3D952}"/>
              </a:ext>
            </a:extLst>
          </p:cNvPr>
          <p:cNvSpPr/>
          <p:nvPr/>
        </p:nvSpPr>
        <p:spPr>
          <a:xfrm>
            <a:off x="133146" y="4864045"/>
            <a:ext cx="2388235" cy="365760"/>
          </a:xfrm>
          <a:custGeom>
            <a:avLst/>
            <a:gdLst/>
            <a:ahLst/>
            <a:cxnLst/>
            <a:rect l="l" t="t" r="r" b="b"/>
            <a:pathLst>
              <a:path w="2388235" h="365760">
                <a:moveTo>
                  <a:pt x="0" y="365760"/>
                </a:moveTo>
                <a:lnTo>
                  <a:pt x="2388108" y="365760"/>
                </a:lnTo>
                <a:lnTo>
                  <a:pt x="2388108" y="0"/>
                </a:lnTo>
                <a:lnTo>
                  <a:pt x="0" y="0"/>
                </a:lnTo>
                <a:lnTo>
                  <a:pt x="0" y="365760"/>
                </a:lnTo>
                <a:close/>
              </a:path>
            </a:pathLst>
          </a:custGeom>
          <a:solidFill>
            <a:srgbClr val="4966AC"/>
          </a:solidFill>
        </p:spPr>
        <p:txBody>
          <a:bodyPr wrap="square" lIns="0" tIns="0" rIns="0" bIns="0" rtlCol="0"/>
          <a:lstStyle/>
          <a:p>
            <a:endParaRPr dirty="0"/>
          </a:p>
        </p:txBody>
      </p:sp>
      <p:sp>
        <p:nvSpPr>
          <p:cNvPr id="283" name="object 14">
            <a:extLst>
              <a:ext uri="{FF2B5EF4-FFF2-40B4-BE49-F238E27FC236}">
                <a16:creationId xmlns:a16="http://schemas.microsoft.com/office/drawing/2014/main" id="{370A4349-F260-9640-9057-D250A68D1BB0}"/>
              </a:ext>
            </a:extLst>
          </p:cNvPr>
          <p:cNvSpPr/>
          <p:nvPr/>
        </p:nvSpPr>
        <p:spPr>
          <a:xfrm>
            <a:off x="133146" y="522985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284" name="object 15">
            <a:extLst>
              <a:ext uri="{FF2B5EF4-FFF2-40B4-BE49-F238E27FC236}">
                <a16:creationId xmlns:a16="http://schemas.microsoft.com/office/drawing/2014/main" id="{7311A574-6D3D-AB4B-962D-2F4121CFBD59}"/>
              </a:ext>
            </a:extLst>
          </p:cNvPr>
          <p:cNvSpPr/>
          <p:nvPr/>
        </p:nvSpPr>
        <p:spPr>
          <a:xfrm>
            <a:off x="1779397"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dirty="0"/>
          </a:p>
        </p:txBody>
      </p:sp>
      <p:sp>
        <p:nvSpPr>
          <p:cNvPr id="285" name="object 16">
            <a:extLst>
              <a:ext uri="{FF2B5EF4-FFF2-40B4-BE49-F238E27FC236}">
                <a16:creationId xmlns:a16="http://schemas.microsoft.com/office/drawing/2014/main" id="{477CD889-1859-DA40-9FF6-7D17A961C23D}"/>
              </a:ext>
            </a:extLst>
          </p:cNvPr>
          <p:cNvSpPr/>
          <p:nvPr/>
        </p:nvSpPr>
        <p:spPr>
          <a:xfrm>
            <a:off x="133146" y="5595615"/>
            <a:ext cx="1646555" cy="365760"/>
          </a:xfrm>
          <a:custGeom>
            <a:avLst/>
            <a:gdLst/>
            <a:ahLst/>
            <a:cxnLst/>
            <a:rect l="l" t="t" r="r" b="b"/>
            <a:pathLst>
              <a:path w="1646555"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286" name="object 17">
            <a:extLst>
              <a:ext uri="{FF2B5EF4-FFF2-40B4-BE49-F238E27FC236}">
                <a16:creationId xmlns:a16="http://schemas.microsoft.com/office/drawing/2014/main" id="{37257806-95AF-5F44-8BD0-5B45EDB5BC59}"/>
              </a:ext>
            </a:extLst>
          </p:cNvPr>
          <p:cNvSpPr/>
          <p:nvPr/>
        </p:nvSpPr>
        <p:spPr>
          <a:xfrm>
            <a:off x="1779397"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dirty="0"/>
          </a:p>
        </p:txBody>
      </p:sp>
      <p:sp>
        <p:nvSpPr>
          <p:cNvPr id="287" name="object 18">
            <a:extLst>
              <a:ext uri="{FF2B5EF4-FFF2-40B4-BE49-F238E27FC236}">
                <a16:creationId xmlns:a16="http://schemas.microsoft.com/office/drawing/2014/main" id="{27755D96-89C5-AC44-A08C-B495629B1FB9}"/>
              </a:ext>
            </a:extLst>
          </p:cNvPr>
          <p:cNvSpPr/>
          <p:nvPr/>
        </p:nvSpPr>
        <p:spPr>
          <a:xfrm>
            <a:off x="133146" y="5961375"/>
            <a:ext cx="1646555" cy="365760"/>
          </a:xfrm>
          <a:custGeom>
            <a:avLst/>
            <a:gdLst/>
            <a:ahLst/>
            <a:cxnLst/>
            <a:rect l="l" t="t" r="r" b="b"/>
            <a:pathLst>
              <a:path w="1646555"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288" name="object 19">
            <a:extLst>
              <a:ext uri="{FF2B5EF4-FFF2-40B4-BE49-F238E27FC236}">
                <a16:creationId xmlns:a16="http://schemas.microsoft.com/office/drawing/2014/main" id="{4BC7119A-2492-CE4C-AF62-14DF8E710750}"/>
              </a:ext>
            </a:extLst>
          </p:cNvPr>
          <p:cNvSpPr/>
          <p:nvPr/>
        </p:nvSpPr>
        <p:spPr>
          <a:xfrm>
            <a:off x="1779397"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a:p>
        </p:txBody>
      </p:sp>
      <p:sp>
        <p:nvSpPr>
          <p:cNvPr id="289" name="object 20">
            <a:extLst>
              <a:ext uri="{FF2B5EF4-FFF2-40B4-BE49-F238E27FC236}">
                <a16:creationId xmlns:a16="http://schemas.microsoft.com/office/drawing/2014/main" id="{77104C9A-88E3-9144-8A92-D3F9B292C5A1}"/>
              </a:ext>
            </a:extLst>
          </p:cNvPr>
          <p:cNvSpPr/>
          <p:nvPr/>
        </p:nvSpPr>
        <p:spPr>
          <a:xfrm>
            <a:off x="133146" y="6327140"/>
            <a:ext cx="1646555" cy="378460"/>
          </a:xfrm>
          <a:custGeom>
            <a:avLst/>
            <a:gdLst/>
            <a:ahLst/>
            <a:cxnLst/>
            <a:rect l="l" t="t" r="r" b="b"/>
            <a:pathLst>
              <a:path w="1646555" h="378459">
                <a:moveTo>
                  <a:pt x="1646301" y="378275"/>
                </a:moveTo>
                <a:lnTo>
                  <a:pt x="1646301" y="0"/>
                </a:lnTo>
                <a:lnTo>
                  <a:pt x="0" y="0"/>
                </a:lnTo>
                <a:lnTo>
                  <a:pt x="0" y="378275"/>
                </a:lnTo>
                <a:lnTo>
                  <a:pt x="1646301" y="378275"/>
                </a:lnTo>
                <a:close/>
              </a:path>
            </a:pathLst>
          </a:custGeom>
          <a:solidFill>
            <a:srgbClr val="E9EAF0"/>
          </a:solidFill>
        </p:spPr>
        <p:txBody>
          <a:bodyPr wrap="square" lIns="0" tIns="0" rIns="0" bIns="0" rtlCol="0"/>
          <a:lstStyle/>
          <a:p>
            <a:endParaRPr/>
          </a:p>
        </p:txBody>
      </p:sp>
      <p:sp>
        <p:nvSpPr>
          <p:cNvPr id="290" name="object 21">
            <a:extLst>
              <a:ext uri="{FF2B5EF4-FFF2-40B4-BE49-F238E27FC236}">
                <a16:creationId xmlns:a16="http://schemas.microsoft.com/office/drawing/2014/main" id="{7D7EAC20-DE9A-A741-BDF5-F3A4A8BAB848}"/>
              </a:ext>
            </a:extLst>
          </p:cNvPr>
          <p:cNvSpPr/>
          <p:nvPr/>
        </p:nvSpPr>
        <p:spPr>
          <a:xfrm>
            <a:off x="1779397" y="6327140"/>
            <a:ext cx="742315" cy="378460"/>
          </a:xfrm>
          <a:custGeom>
            <a:avLst/>
            <a:gdLst/>
            <a:ahLst/>
            <a:cxnLst/>
            <a:rect l="l" t="t" r="r" b="b"/>
            <a:pathLst>
              <a:path w="742314" h="378459">
                <a:moveTo>
                  <a:pt x="741857" y="378275"/>
                </a:moveTo>
                <a:lnTo>
                  <a:pt x="741857" y="0"/>
                </a:lnTo>
                <a:lnTo>
                  <a:pt x="0" y="0"/>
                </a:lnTo>
                <a:lnTo>
                  <a:pt x="0" y="378275"/>
                </a:lnTo>
                <a:lnTo>
                  <a:pt x="741857" y="378275"/>
                </a:lnTo>
                <a:close/>
              </a:path>
            </a:pathLst>
          </a:custGeom>
          <a:solidFill>
            <a:srgbClr val="E9EAF0"/>
          </a:solidFill>
        </p:spPr>
        <p:txBody>
          <a:bodyPr wrap="square" lIns="0" tIns="0" rIns="0" bIns="0" rtlCol="0"/>
          <a:lstStyle/>
          <a:p>
            <a:endParaRPr/>
          </a:p>
        </p:txBody>
      </p:sp>
      <p:sp>
        <p:nvSpPr>
          <p:cNvPr id="291" name="object 22">
            <a:extLst>
              <a:ext uri="{FF2B5EF4-FFF2-40B4-BE49-F238E27FC236}">
                <a16:creationId xmlns:a16="http://schemas.microsoft.com/office/drawing/2014/main" id="{0822A684-F6FF-C74F-8FAF-A349157AA03C}"/>
              </a:ext>
            </a:extLst>
          </p:cNvPr>
          <p:cNvSpPr/>
          <p:nvPr/>
        </p:nvSpPr>
        <p:spPr>
          <a:xfrm>
            <a:off x="1779397" y="5210754"/>
            <a:ext cx="0" cy="1494790"/>
          </a:xfrm>
          <a:custGeom>
            <a:avLst/>
            <a:gdLst/>
            <a:ahLst/>
            <a:cxnLst/>
            <a:rect l="l" t="t" r="r" b="b"/>
            <a:pathLst>
              <a:path h="1494790">
                <a:moveTo>
                  <a:pt x="0" y="0"/>
                </a:moveTo>
                <a:lnTo>
                  <a:pt x="0" y="1494660"/>
                </a:lnTo>
              </a:path>
            </a:pathLst>
          </a:custGeom>
          <a:ln w="12700">
            <a:solidFill>
              <a:srgbClr val="FFFFFF"/>
            </a:solidFill>
          </a:ln>
        </p:spPr>
        <p:txBody>
          <a:bodyPr wrap="square" lIns="0" tIns="0" rIns="0" bIns="0" rtlCol="0"/>
          <a:lstStyle/>
          <a:p>
            <a:endParaRPr/>
          </a:p>
        </p:txBody>
      </p:sp>
      <p:sp>
        <p:nvSpPr>
          <p:cNvPr id="292" name="object 23">
            <a:extLst>
              <a:ext uri="{FF2B5EF4-FFF2-40B4-BE49-F238E27FC236}">
                <a16:creationId xmlns:a16="http://schemas.microsoft.com/office/drawing/2014/main" id="{A05A37E2-6CFA-D743-ABD8-8C89AE836F67}"/>
              </a:ext>
            </a:extLst>
          </p:cNvPr>
          <p:cNvSpPr/>
          <p:nvPr/>
        </p:nvSpPr>
        <p:spPr>
          <a:xfrm>
            <a:off x="126798" y="5229804"/>
            <a:ext cx="2400935" cy="0"/>
          </a:xfrm>
          <a:custGeom>
            <a:avLst/>
            <a:gdLst/>
            <a:ahLst/>
            <a:cxnLst/>
            <a:rect l="l" t="t" r="r" b="b"/>
            <a:pathLst>
              <a:path w="2400935">
                <a:moveTo>
                  <a:pt x="0" y="0"/>
                </a:moveTo>
                <a:lnTo>
                  <a:pt x="2400882" y="0"/>
                </a:lnTo>
              </a:path>
            </a:pathLst>
          </a:custGeom>
          <a:ln w="38100">
            <a:solidFill>
              <a:srgbClr val="FFFFFF"/>
            </a:solidFill>
          </a:ln>
        </p:spPr>
        <p:txBody>
          <a:bodyPr wrap="square" lIns="0" tIns="0" rIns="0" bIns="0" rtlCol="0"/>
          <a:lstStyle/>
          <a:p>
            <a:endParaRPr/>
          </a:p>
        </p:txBody>
      </p:sp>
      <p:sp>
        <p:nvSpPr>
          <p:cNvPr id="293" name="object 24">
            <a:extLst>
              <a:ext uri="{FF2B5EF4-FFF2-40B4-BE49-F238E27FC236}">
                <a16:creationId xmlns:a16="http://schemas.microsoft.com/office/drawing/2014/main" id="{9F3480E6-91A2-3043-80CE-5550F967F1A1}"/>
              </a:ext>
            </a:extLst>
          </p:cNvPr>
          <p:cNvSpPr/>
          <p:nvPr/>
        </p:nvSpPr>
        <p:spPr>
          <a:xfrm>
            <a:off x="126798" y="559561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4" name="object 25">
            <a:extLst>
              <a:ext uri="{FF2B5EF4-FFF2-40B4-BE49-F238E27FC236}">
                <a16:creationId xmlns:a16="http://schemas.microsoft.com/office/drawing/2014/main" id="{1293FC28-5EBF-3F48-BF88-66CF0D824818}"/>
              </a:ext>
            </a:extLst>
          </p:cNvPr>
          <p:cNvSpPr/>
          <p:nvPr/>
        </p:nvSpPr>
        <p:spPr>
          <a:xfrm>
            <a:off x="126798" y="596137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5" name="object 26">
            <a:extLst>
              <a:ext uri="{FF2B5EF4-FFF2-40B4-BE49-F238E27FC236}">
                <a16:creationId xmlns:a16="http://schemas.microsoft.com/office/drawing/2014/main" id="{C53A5D6B-8869-9B44-B7C3-24FEFEC71CC7}"/>
              </a:ext>
            </a:extLst>
          </p:cNvPr>
          <p:cNvSpPr/>
          <p:nvPr/>
        </p:nvSpPr>
        <p:spPr>
          <a:xfrm>
            <a:off x="126798" y="632713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6" name="object 27">
            <a:extLst>
              <a:ext uri="{FF2B5EF4-FFF2-40B4-BE49-F238E27FC236}">
                <a16:creationId xmlns:a16="http://schemas.microsoft.com/office/drawing/2014/main" id="{F33248F3-01DC-3746-9EE4-1D6B915F5FF0}"/>
              </a:ext>
            </a:extLst>
          </p:cNvPr>
          <p:cNvSpPr/>
          <p:nvPr/>
        </p:nvSpPr>
        <p:spPr>
          <a:xfrm>
            <a:off x="133146"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7" name="object 28">
            <a:extLst>
              <a:ext uri="{FF2B5EF4-FFF2-40B4-BE49-F238E27FC236}">
                <a16:creationId xmlns:a16="http://schemas.microsoft.com/office/drawing/2014/main" id="{C62C8C39-DEFC-E241-BC63-9086AEC572F3}"/>
              </a:ext>
            </a:extLst>
          </p:cNvPr>
          <p:cNvSpPr/>
          <p:nvPr/>
        </p:nvSpPr>
        <p:spPr>
          <a:xfrm>
            <a:off x="2521330" y="4857695"/>
            <a:ext cx="0" cy="1847850"/>
          </a:xfrm>
          <a:custGeom>
            <a:avLst/>
            <a:gdLst/>
            <a:ahLst/>
            <a:cxnLst/>
            <a:rect l="l" t="t" r="r" b="b"/>
            <a:pathLst>
              <a:path h="1847850">
                <a:moveTo>
                  <a:pt x="0" y="0"/>
                </a:moveTo>
                <a:lnTo>
                  <a:pt x="0" y="1847720"/>
                </a:lnTo>
              </a:path>
            </a:pathLst>
          </a:custGeom>
          <a:ln w="12700">
            <a:solidFill>
              <a:srgbClr val="FFFFFF"/>
            </a:solidFill>
          </a:ln>
        </p:spPr>
        <p:txBody>
          <a:bodyPr wrap="square" lIns="0" tIns="0" rIns="0" bIns="0" rtlCol="0"/>
          <a:lstStyle/>
          <a:p>
            <a:endParaRPr/>
          </a:p>
        </p:txBody>
      </p:sp>
      <p:sp>
        <p:nvSpPr>
          <p:cNvPr id="298" name="object 29">
            <a:extLst>
              <a:ext uri="{FF2B5EF4-FFF2-40B4-BE49-F238E27FC236}">
                <a16:creationId xmlns:a16="http://schemas.microsoft.com/office/drawing/2014/main" id="{7BB93F76-6569-4B4C-A8CA-6BCDB9177E68}"/>
              </a:ext>
            </a:extLst>
          </p:cNvPr>
          <p:cNvSpPr/>
          <p:nvPr/>
        </p:nvSpPr>
        <p:spPr>
          <a:xfrm>
            <a:off x="126798" y="4864045"/>
            <a:ext cx="2400935" cy="0"/>
          </a:xfrm>
          <a:custGeom>
            <a:avLst/>
            <a:gdLst/>
            <a:ahLst/>
            <a:cxnLst/>
            <a:rect l="l" t="t" r="r" b="b"/>
            <a:pathLst>
              <a:path w="2400935">
                <a:moveTo>
                  <a:pt x="0" y="0"/>
                </a:moveTo>
                <a:lnTo>
                  <a:pt x="2400882" y="0"/>
                </a:lnTo>
              </a:path>
            </a:pathLst>
          </a:custGeom>
          <a:ln w="12700">
            <a:solidFill>
              <a:srgbClr val="FFFFFF"/>
            </a:solidFill>
          </a:ln>
        </p:spPr>
        <p:txBody>
          <a:bodyPr wrap="square" lIns="0" tIns="0" rIns="0" bIns="0" rtlCol="0"/>
          <a:lstStyle/>
          <a:p>
            <a:endParaRPr/>
          </a:p>
        </p:txBody>
      </p:sp>
      <p:sp>
        <p:nvSpPr>
          <p:cNvPr id="299" name="object 30">
            <a:extLst>
              <a:ext uri="{FF2B5EF4-FFF2-40B4-BE49-F238E27FC236}">
                <a16:creationId xmlns:a16="http://schemas.microsoft.com/office/drawing/2014/main" id="{AEE98F08-6880-7A48-A290-72C6C6E4EEA9}"/>
              </a:ext>
            </a:extLst>
          </p:cNvPr>
          <p:cNvSpPr txBox="1"/>
          <p:nvPr/>
        </p:nvSpPr>
        <p:spPr>
          <a:xfrm>
            <a:off x="864514"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b="1" spc="-95" dirty="0">
                <a:solidFill>
                  <a:srgbClr val="FFFFFF"/>
                </a:solidFill>
                <a:latin typeface="Century Gothic"/>
                <a:cs typeface="Century Gothic"/>
              </a:rPr>
              <a:t>4</a:t>
            </a:r>
            <a:endParaRPr sz="1800" dirty="0">
              <a:latin typeface="Century Gothic"/>
              <a:cs typeface="Century Gothic"/>
            </a:endParaRPr>
          </a:p>
        </p:txBody>
      </p:sp>
      <p:sp>
        <p:nvSpPr>
          <p:cNvPr id="300" name="object 31">
            <a:extLst>
              <a:ext uri="{FF2B5EF4-FFF2-40B4-BE49-F238E27FC236}">
                <a16:creationId xmlns:a16="http://schemas.microsoft.com/office/drawing/2014/main" id="{92BBC641-A1FD-C54E-B735-06890C8EE632}"/>
              </a:ext>
            </a:extLst>
          </p:cNvPr>
          <p:cNvSpPr txBox="1"/>
          <p:nvPr/>
        </p:nvSpPr>
        <p:spPr>
          <a:xfrm>
            <a:off x="211937" y="5168413"/>
            <a:ext cx="2111727" cy="1489075"/>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dirty="0">
                <a:latin typeface="Century Gothic"/>
                <a:cs typeface="Century Gothic"/>
              </a:rPr>
              <a:t>ro</a:t>
            </a:r>
            <a:r>
              <a:rPr spc="-10" dirty="0">
                <a:latin typeface="Century Gothic"/>
                <a:cs typeface="Century Gothic"/>
              </a:rPr>
              <a:t>o</a:t>
            </a:r>
            <a:r>
              <a:rPr dirty="0">
                <a:latin typeface="Century Gothic"/>
                <a:cs typeface="Century Gothic"/>
              </a:rPr>
              <a:t>t	</a:t>
            </a:r>
            <a:r>
              <a:rPr lang="en-US" dirty="0">
                <a:latin typeface="Century Gothic"/>
                <a:cs typeface="Century Gothic"/>
              </a:rPr>
              <a:t>1</a:t>
            </a:r>
            <a:endParaRPr dirty="0">
              <a:latin typeface="Century Gothic"/>
              <a:cs typeface="Century Gothic"/>
            </a:endParaRPr>
          </a:p>
          <a:p>
            <a:pPr marL="12700" marR="5080">
              <a:lnSpc>
                <a:spcPct val="133300"/>
              </a:lnSpc>
              <a:tabLst>
                <a:tab pos="1658620" algn="l"/>
              </a:tabLst>
            </a:pPr>
            <a:r>
              <a:rPr spc="-5" dirty="0">
                <a:latin typeface="Century Gothic"/>
                <a:cs typeface="Century Gothic"/>
              </a:rPr>
              <a:t>d</a:t>
            </a:r>
            <a:r>
              <a:rPr spc="25" dirty="0">
                <a:latin typeface="Century Gothic"/>
                <a:cs typeface="Century Gothic"/>
              </a:rPr>
              <a:t>i</a:t>
            </a:r>
            <a:r>
              <a:rPr spc="-5" dirty="0">
                <a:latin typeface="Century Gothic"/>
                <a:cs typeface="Century Gothic"/>
              </a:rPr>
              <a:t>s</a:t>
            </a:r>
            <a:r>
              <a:rPr spc="-15" dirty="0">
                <a:latin typeface="Century Gothic"/>
                <a:cs typeface="Century Gothic"/>
              </a:rPr>
              <a:t>t</a:t>
            </a:r>
            <a:r>
              <a:rPr spc="-10" dirty="0">
                <a:latin typeface="Century Gothic"/>
                <a:cs typeface="Century Gothic"/>
              </a:rPr>
              <a:t>an</a:t>
            </a:r>
            <a:r>
              <a:rPr dirty="0">
                <a:latin typeface="Century Gothic"/>
                <a:cs typeface="Century Gothic"/>
              </a:rPr>
              <a:t>ce	</a:t>
            </a:r>
            <a:r>
              <a:rPr lang="en-US" dirty="0">
                <a:latin typeface="Century Gothic"/>
                <a:cs typeface="Century Gothic"/>
              </a:rPr>
              <a:t>2</a:t>
            </a:r>
            <a:r>
              <a:rPr dirty="0">
                <a:latin typeface="Century Gothic"/>
                <a:cs typeface="Century Gothic"/>
              </a:rPr>
              <a:t>  </a:t>
            </a:r>
            <a:r>
              <a:rPr dirty="0" err="1">
                <a:latin typeface="Century Gothic"/>
                <a:cs typeface="Century Gothic"/>
              </a:rPr>
              <a:t>activeLinks</a:t>
            </a:r>
            <a:r>
              <a:rPr dirty="0">
                <a:latin typeface="Century Gothic"/>
                <a:cs typeface="Century Gothic"/>
              </a:rPr>
              <a:t>  </a:t>
            </a:r>
            <a:r>
              <a:rPr lang="en-US" dirty="0">
                <a:latin typeface="Century Gothic"/>
                <a:cs typeface="Century Gothic"/>
              </a:rPr>
              <a:t>     3, 6 </a:t>
            </a:r>
            <a:r>
              <a:rPr lang="en-US" spc="-5" dirty="0" err="1">
                <a:latin typeface="Century Gothic"/>
                <a:cs typeface="Century Gothic"/>
              </a:rPr>
              <a:t>switch</a:t>
            </a:r>
            <a:r>
              <a:rPr spc="-15" dirty="0" err="1">
                <a:latin typeface="Century Gothic"/>
                <a:cs typeface="Century Gothic"/>
              </a:rPr>
              <a:t>T</a:t>
            </a:r>
            <a:r>
              <a:rPr spc="-10" dirty="0" err="1">
                <a:latin typeface="Century Gothic"/>
                <a:cs typeface="Century Gothic"/>
              </a:rPr>
              <a:t>h</a:t>
            </a:r>
            <a:r>
              <a:rPr dirty="0" err="1">
                <a:latin typeface="Century Gothic"/>
                <a:cs typeface="Century Gothic"/>
              </a:rPr>
              <a:t>r</a:t>
            </a:r>
            <a:r>
              <a:rPr spc="-10" dirty="0" err="1">
                <a:latin typeface="Century Gothic"/>
                <a:cs typeface="Century Gothic"/>
              </a:rPr>
              <a:t>o</a:t>
            </a:r>
            <a:r>
              <a:rPr dirty="0" err="1">
                <a:latin typeface="Century Gothic"/>
                <a:cs typeface="Century Gothic"/>
              </a:rPr>
              <a:t>ugh</a:t>
            </a:r>
            <a:r>
              <a:rPr dirty="0">
                <a:latin typeface="Century Gothic"/>
                <a:cs typeface="Century Gothic"/>
              </a:rPr>
              <a:t>	</a:t>
            </a:r>
            <a:r>
              <a:rPr lang="en-US" dirty="0">
                <a:latin typeface="Century Gothic"/>
                <a:cs typeface="Century Gothic"/>
              </a:rPr>
              <a:t>3</a:t>
            </a:r>
            <a:endParaRPr dirty="0">
              <a:latin typeface="Century Gothic"/>
              <a:cs typeface="Century Gothic"/>
            </a:endParaRPr>
          </a:p>
        </p:txBody>
      </p:sp>
      <p:sp>
        <p:nvSpPr>
          <p:cNvPr id="301" name="object 32">
            <a:extLst>
              <a:ext uri="{FF2B5EF4-FFF2-40B4-BE49-F238E27FC236}">
                <a16:creationId xmlns:a16="http://schemas.microsoft.com/office/drawing/2014/main" id="{14F2ED60-F445-024A-8876-AE1E3AE73053}"/>
              </a:ext>
            </a:extLst>
          </p:cNvPr>
          <p:cNvSpPr/>
          <p:nvPr/>
        </p:nvSpPr>
        <p:spPr>
          <a:xfrm>
            <a:off x="2632201" y="4864045"/>
            <a:ext cx="2388235" cy="365760"/>
          </a:xfrm>
          <a:custGeom>
            <a:avLst/>
            <a:gdLst/>
            <a:ahLst/>
            <a:cxnLst/>
            <a:rect l="l" t="t" r="r" b="b"/>
            <a:pathLst>
              <a:path w="2388235" h="365760">
                <a:moveTo>
                  <a:pt x="0" y="365760"/>
                </a:moveTo>
                <a:lnTo>
                  <a:pt x="2388107" y="365760"/>
                </a:lnTo>
                <a:lnTo>
                  <a:pt x="2388107" y="0"/>
                </a:lnTo>
                <a:lnTo>
                  <a:pt x="0" y="0"/>
                </a:lnTo>
                <a:lnTo>
                  <a:pt x="0" y="365760"/>
                </a:lnTo>
                <a:close/>
              </a:path>
            </a:pathLst>
          </a:custGeom>
          <a:solidFill>
            <a:srgbClr val="4966AC"/>
          </a:solidFill>
        </p:spPr>
        <p:txBody>
          <a:bodyPr wrap="square" lIns="0" tIns="0" rIns="0" bIns="0" rtlCol="0"/>
          <a:lstStyle/>
          <a:p>
            <a:endParaRPr/>
          </a:p>
        </p:txBody>
      </p:sp>
      <p:sp>
        <p:nvSpPr>
          <p:cNvPr id="302" name="object 33">
            <a:extLst>
              <a:ext uri="{FF2B5EF4-FFF2-40B4-BE49-F238E27FC236}">
                <a16:creationId xmlns:a16="http://schemas.microsoft.com/office/drawing/2014/main" id="{95F82E16-15CF-454A-ABF7-99DE9F72B6B0}"/>
              </a:ext>
            </a:extLst>
          </p:cNvPr>
          <p:cNvSpPr/>
          <p:nvPr/>
        </p:nvSpPr>
        <p:spPr>
          <a:xfrm>
            <a:off x="2632201" y="522985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D0D2E2"/>
          </a:solidFill>
        </p:spPr>
        <p:txBody>
          <a:bodyPr wrap="square" lIns="0" tIns="0" rIns="0" bIns="0" rtlCol="0"/>
          <a:lstStyle/>
          <a:p>
            <a:endParaRPr/>
          </a:p>
        </p:txBody>
      </p:sp>
      <p:sp>
        <p:nvSpPr>
          <p:cNvPr id="303" name="object 34">
            <a:extLst>
              <a:ext uri="{FF2B5EF4-FFF2-40B4-BE49-F238E27FC236}">
                <a16:creationId xmlns:a16="http://schemas.microsoft.com/office/drawing/2014/main" id="{B85782D9-F5F9-B54D-9CF1-728BCFC6646B}"/>
              </a:ext>
            </a:extLst>
          </p:cNvPr>
          <p:cNvSpPr/>
          <p:nvPr/>
        </p:nvSpPr>
        <p:spPr>
          <a:xfrm>
            <a:off x="4278503" y="522985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D0D2E2"/>
          </a:solidFill>
        </p:spPr>
        <p:txBody>
          <a:bodyPr wrap="square" lIns="0" tIns="0" rIns="0" bIns="0" rtlCol="0"/>
          <a:lstStyle/>
          <a:p>
            <a:endParaRPr dirty="0"/>
          </a:p>
        </p:txBody>
      </p:sp>
      <p:sp>
        <p:nvSpPr>
          <p:cNvPr id="304" name="object 35">
            <a:extLst>
              <a:ext uri="{FF2B5EF4-FFF2-40B4-BE49-F238E27FC236}">
                <a16:creationId xmlns:a16="http://schemas.microsoft.com/office/drawing/2014/main" id="{84B253A1-2A5E-BC46-976B-A115C82DD5E5}"/>
              </a:ext>
            </a:extLst>
          </p:cNvPr>
          <p:cNvSpPr/>
          <p:nvPr/>
        </p:nvSpPr>
        <p:spPr>
          <a:xfrm>
            <a:off x="2632201" y="5595615"/>
            <a:ext cx="1646555" cy="365760"/>
          </a:xfrm>
          <a:custGeom>
            <a:avLst/>
            <a:gdLst/>
            <a:ahLst/>
            <a:cxnLst/>
            <a:rect l="l" t="t" r="r" b="b"/>
            <a:pathLst>
              <a:path w="1646554" h="365760">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5" name="object 36">
            <a:extLst>
              <a:ext uri="{FF2B5EF4-FFF2-40B4-BE49-F238E27FC236}">
                <a16:creationId xmlns:a16="http://schemas.microsoft.com/office/drawing/2014/main" id="{A9EDF0E8-CE45-A44D-9F7B-35B25A2827E0}"/>
              </a:ext>
            </a:extLst>
          </p:cNvPr>
          <p:cNvSpPr/>
          <p:nvPr/>
        </p:nvSpPr>
        <p:spPr>
          <a:xfrm>
            <a:off x="4278503" y="5595615"/>
            <a:ext cx="742315" cy="365760"/>
          </a:xfrm>
          <a:custGeom>
            <a:avLst/>
            <a:gdLst/>
            <a:ahLst/>
            <a:cxnLst/>
            <a:rect l="l" t="t" r="r" b="b"/>
            <a:pathLst>
              <a:path w="742314" h="365760">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06" name="object 37">
            <a:extLst>
              <a:ext uri="{FF2B5EF4-FFF2-40B4-BE49-F238E27FC236}">
                <a16:creationId xmlns:a16="http://schemas.microsoft.com/office/drawing/2014/main" id="{DBA831DA-2663-CC4F-B70C-AABBA503AA0B}"/>
              </a:ext>
            </a:extLst>
          </p:cNvPr>
          <p:cNvSpPr/>
          <p:nvPr/>
        </p:nvSpPr>
        <p:spPr>
          <a:xfrm>
            <a:off x="2632201" y="5961375"/>
            <a:ext cx="1646555" cy="365760"/>
          </a:xfrm>
          <a:custGeom>
            <a:avLst/>
            <a:gdLst/>
            <a:ahLst/>
            <a:cxnLst/>
            <a:rect l="l" t="t" r="r" b="b"/>
            <a:pathLst>
              <a:path w="1646554" h="365760">
                <a:moveTo>
                  <a:pt x="0" y="365760"/>
                </a:moveTo>
                <a:lnTo>
                  <a:pt x="1646301" y="365760"/>
                </a:lnTo>
                <a:lnTo>
                  <a:pt x="1646301" y="0"/>
                </a:lnTo>
                <a:lnTo>
                  <a:pt x="0" y="0"/>
                </a:lnTo>
                <a:lnTo>
                  <a:pt x="0" y="365760"/>
                </a:lnTo>
                <a:close/>
              </a:path>
            </a:pathLst>
          </a:custGeom>
          <a:solidFill>
            <a:srgbClr val="D0D2E2"/>
          </a:solidFill>
        </p:spPr>
        <p:txBody>
          <a:bodyPr wrap="square" lIns="0" tIns="0" rIns="0" bIns="0" rtlCol="0"/>
          <a:lstStyle/>
          <a:p>
            <a:endParaRPr/>
          </a:p>
        </p:txBody>
      </p:sp>
      <p:sp>
        <p:nvSpPr>
          <p:cNvPr id="307" name="object 38">
            <a:extLst>
              <a:ext uri="{FF2B5EF4-FFF2-40B4-BE49-F238E27FC236}">
                <a16:creationId xmlns:a16="http://schemas.microsoft.com/office/drawing/2014/main" id="{8B5ACFD4-7AEF-4041-BE8E-093B292333FC}"/>
              </a:ext>
            </a:extLst>
          </p:cNvPr>
          <p:cNvSpPr/>
          <p:nvPr/>
        </p:nvSpPr>
        <p:spPr>
          <a:xfrm>
            <a:off x="4278503" y="5961375"/>
            <a:ext cx="742315" cy="365760"/>
          </a:xfrm>
          <a:custGeom>
            <a:avLst/>
            <a:gdLst/>
            <a:ahLst/>
            <a:cxnLst/>
            <a:rect l="l" t="t" r="r" b="b"/>
            <a:pathLst>
              <a:path w="742314" h="365760">
                <a:moveTo>
                  <a:pt x="0" y="365760"/>
                </a:moveTo>
                <a:lnTo>
                  <a:pt x="741857" y="365760"/>
                </a:lnTo>
                <a:lnTo>
                  <a:pt x="741857" y="0"/>
                </a:lnTo>
                <a:lnTo>
                  <a:pt x="0" y="0"/>
                </a:lnTo>
                <a:lnTo>
                  <a:pt x="0" y="365760"/>
                </a:lnTo>
                <a:close/>
              </a:path>
            </a:pathLst>
          </a:custGeom>
          <a:solidFill>
            <a:srgbClr val="D0D2E2"/>
          </a:solidFill>
        </p:spPr>
        <p:txBody>
          <a:bodyPr wrap="square" lIns="0" tIns="0" rIns="0" bIns="0" rtlCol="0"/>
          <a:lstStyle/>
          <a:p>
            <a:endParaRPr dirty="0"/>
          </a:p>
        </p:txBody>
      </p:sp>
      <p:sp>
        <p:nvSpPr>
          <p:cNvPr id="308" name="object 39">
            <a:extLst>
              <a:ext uri="{FF2B5EF4-FFF2-40B4-BE49-F238E27FC236}">
                <a16:creationId xmlns:a16="http://schemas.microsoft.com/office/drawing/2014/main" id="{57D98F39-8181-D843-A481-9C1EEAEFC1E8}"/>
              </a:ext>
            </a:extLst>
          </p:cNvPr>
          <p:cNvSpPr/>
          <p:nvPr/>
        </p:nvSpPr>
        <p:spPr>
          <a:xfrm>
            <a:off x="2632201" y="6327141"/>
            <a:ext cx="1646555" cy="365760"/>
          </a:xfrm>
          <a:custGeom>
            <a:avLst/>
            <a:gdLst/>
            <a:ahLst/>
            <a:cxnLst/>
            <a:rect l="l" t="t" r="r" b="b"/>
            <a:pathLst>
              <a:path w="1646554" h="365759">
                <a:moveTo>
                  <a:pt x="0" y="365759"/>
                </a:moveTo>
                <a:lnTo>
                  <a:pt x="1646301" y="365759"/>
                </a:lnTo>
                <a:lnTo>
                  <a:pt x="1646301" y="0"/>
                </a:lnTo>
                <a:lnTo>
                  <a:pt x="0" y="0"/>
                </a:lnTo>
                <a:lnTo>
                  <a:pt x="0" y="365759"/>
                </a:lnTo>
                <a:close/>
              </a:path>
            </a:pathLst>
          </a:custGeom>
          <a:solidFill>
            <a:srgbClr val="E9EAF0"/>
          </a:solidFill>
        </p:spPr>
        <p:txBody>
          <a:bodyPr wrap="square" lIns="0" tIns="0" rIns="0" bIns="0" rtlCol="0"/>
          <a:lstStyle/>
          <a:p>
            <a:endParaRPr/>
          </a:p>
        </p:txBody>
      </p:sp>
      <p:sp>
        <p:nvSpPr>
          <p:cNvPr id="309" name="object 40">
            <a:extLst>
              <a:ext uri="{FF2B5EF4-FFF2-40B4-BE49-F238E27FC236}">
                <a16:creationId xmlns:a16="http://schemas.microsoft.com/office/drawing/2014/main" id="{3BC745D4-B603-5A40-839F-D0137C0D4965}"/>
              </a:ext>
            </a:extLst>
          </p:cNvPr>
          <p:cNvSpPr/>
          <p:nvPr/>
        </p:nvSpPr>
        <p:spPr>
          <a:xfrm>
            <a:off x="4278503" y="6327141"/>
            <a:ext cx="742315" cy="365760"/>
          </a:xfrm>
          <a:custGeom>
            <a:avLst/>
            <a:gdLst/>
            <a:ahLst/>
            <a:cxnLst/>
            <a:rect l="l" t="t" r="r" b="b"/>
            <a:pathLst>
              <a:path w="742314" h="365759">
                <a:moveTo>
                  <a:pt x="0" y="365759"/>
                </a:moveTo>
                <a:lnTo>
                  <a:pt x="741857" y="365759"/>
                </a:lnTo>
                <a:lnTo>
                  <a:pt x="741857" y="0"/>
                </a:lnTo>
                <a:lnTo>
                  <a:pt x="0" y="0"/>
                </a:lnTo>
                <a:lnTo>
                  <a:pt x="0" y="365759"/>
                </a:lnTo>
                <a:close/>
              </a:path>
            </a:pathLst>
          </a:custGeom>
          <a:solidFill>
            <a:srgbClr val="E9EAF0"/>
          </a:solidFill>
        </p:spPr>
        <p:txBody>
          <a:bodyPr wrap="square" lIns="0" tIns="0" rIns="0" bIns="0" rtlCol="0"/>
          <a:lstStyle/>
          <a:p>
            <a:endParaRPr/>
          </a:p>
        </p:txBody>
      </p:sp>
      <p:sp>
        <p:nvSpPr>
          <p:cNvPr id="310" name="object 41">
            <a:extLst>
              <a:ext uri="{FF2B5EF4-FFF2-40B4-BE49-F238E27FC236}">
                <a16:creationId xmlns:a16="http://schemas.microsoft.com/office/drawing/2014/main" id="{AC073F93-7286-1144-8114-F8541213946A}"/>
              </a:ext>
            </a:extLst>
          </p:cNvPr>
          <p:cNvSpPr/>
          <p:nvPr/>
        </p:nvSpPr>
        <p:spPr>
          <a:xfrm>
            <a:off x="4278503" y="5210754"/>
            <a:ext cx="0" cy="1489075"/>
          </a:xfrm>
          <a:custGeom>
            <a:avLst/>
            <a:gdLst/>
            <a:ahLst/>
            <a:cxnLst/>
            <a:rect l="l" t="t" r="r" b="b"/>
            <a:pathLst>
              <a:path h="1489075">
                <a:moveTo>
                  <a:pt x="0" y="0"/>
                </a:moveTo>
                <a:lnTo>
                  <a:pt x="0" y="1488496"/>
                </a:lnTo>
              </a:path>
            </a:pathLst>
          </a:custGeom>
          <a:ln w="12700">
            <a:solidFill>
              <a:srgbClr val="FFFFFF"/>
            </a:solidFill>
          </a:ln>
        </p:spPr>
        <p:txBody>
          <a:bodyPr wrap="square" lIns="0" tIns="0" rIns="0" bIns="0" rtlCol="0"/>
          <a:lstStyle/>
          <a:p>
            <a:endParaRPr/>
          </a:p>
        </p:txBody>
      </p:sp>
      <p:sp>
        <p:nvSpPr>
          <p:cNvPr id="311" name="object 42">
            <a:extLst>
              <a:ext uri="{FF2B5EF4-FFF2-40B4-BE49-F238E27FC236}">
                <a16:creationId xmlns:a16="http://schemas.microsoft.com/office/drawing/2014/main" id="{2D606565-8F8F-924E-BF9C-F0886D1C58E3}"/>
              </a:ext>
            </a:extLst>
          </p:cNvPr>
          <p:cNvSpPr/>
          <p:nvPr/>
        </p:nvSpPr>
        <p:spPr>
          <a:xfrm>
            <a:off x="2625851" y="5229804"/>
            <a:ext cx="2400935" cy="0"/>
          </a:xfrm>
          <a:custGeom>
            <a:avLst/>
            <a:gdLst/>
            <a:ahLst/>
            <a:cxnLst/>
            <a:rect l="l" t="t" r="r" b="b"/>
            <a:pathLst>
              <a:path w="2400935">
                <a:moveTo>
                  <a:pt x="0" y="0"/>
                </a:moveTo>
                <a:lnTo>
                  <a:pt x="2400935" y="0"/>
                </a:lnTo>
              </a:path>
            </a:pathLst>
          </a:custGeom>
          <a:ln w="38100">
            <a:solidFill>
              <a:srgbClr val="FFFFFF"/>
            </a:solidFill>
          </a:ln>
        </p:spPr>
        <p:txBody>
          <a:bodyPr wrap="square" lIns="0" tIns="0" rIns="0" bIns="0" rtlCol="0"/>
          <a:lstStyle/>
          <a:p>
            <a:endParaRPr/>
          </a:p>
        </p:txBody>
      </p:sp>
      <p:sp>
        <p:nvSpPr>
          <p:cNvPr id="312" name="object 43">
            <a:extLst>
              <a:ext uri="{FF2B5EF4-FFF2-40B4-BE49-F238E27FC236}">
                <a16:creationId xmlns:a16="http://schemas.microsoft.com/office/drawing/2014/main" id="{7ED0082A-BB76-F749-BB44-E015098B3146}"/>
              </a:ext>
            </a:extLst>
          </p:cNvPr>
          <p:cNvSpPr/>
          <p:nvPr/>
        </p:nvSpPr>
        <p:spPr>
          <a:xfrm>
            <a:off x="2625851" y="559561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3" name="object 44">
            <a:extLst>
              <a:ext uri="{FF2B5EF4-FFF2-40B4-BE49-F238E27FC236}">
                <a16:creationId xmlns:a16="http://schemas.microsoft.com/office/drawing/2014/main" id="{562DB417-AD68-C14D-8BAF-5E51D76721FB}"/>
              </a:ext>
            </a:extLst>
          </p:cNvPr>
          <p:cNvSpPr/>
          <p:nvPr/>
        </p:nvSpPr>
        <p:spPr>
          <a:xfrm>
            <a:off x="2625851" y="596137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4" name="object 45">
            <a:extLst>
              <a:ext uri="{FF2B5EF4-FFF2-40B4-BE49-F238E27FC236}">
                <a16:creationId xmlns:a16="http://schemas.microsoft.com/office/drawing/2014/main" id="{8FAD8ACD-9DFB-8046-BFF6-3A0A0C569B83}"/>
              </a:ext>
            </a:extLst>
          </p:cNvPr>
          <p:cNvSpPr/>
          <p:nvPr/>
        </p:nvSpPr>
        <p:spPr>
          <a:xfrm>
            <a:off x="2625851" y="632713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5" name="object 46">
            <a:extLst>
              <a:ext uri="{FF2B5EF4-FFF2-40B4-BE49-F238E27FC236}">
                <a16:creationId xmlns:a16="http://schemas.microsoft.com/office/drawing/2014/main" id="{33222F51-3610-E94C-8218-177AAE5B489E}"/>
              </a:ext>
            </a:extLst>
          </p:cNvPr>
          <p:cNvSpPr/>
          <p:nvPr/>
        </p:nvSpPr>
        <p:spPr>
          <a:xfrm>
            <a:off x="2632201" y="4857695"/>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6" name="object 47">
            <a:extLst>
              <a:ext uri="{FF2B5EF4-FFF2-40B4-BE49-F238E27FC236}">
                <a16:creationId xmlns:a16="http://schemas.microsoft.com/office/drawing/2014/main" id="{5B88762B-ABB9-1A43-936B-57C51D45630E}"/>
              </a:ext>
            </a:extLst>
          </p:cNvPr>
          <p:cNvSpPr/>
          <p:nvPr/>
        </p:nvSpPr>
        <p:spPr>
          <a:xfrm>
            <a:off x="5019742" y="4542006"/>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sp>
        <p:nvSpPr>
          <p:cNvPr id="317" name="object 48">
            <a:extLst>
              <a:ext uri="{FF2B5EF4-FFF2-40B4-BE49-F238E27FC236}">
                <a16:creationId xmlns:a16="http://schemas.microsoft.com/office/drawing/2014/main" id="{6974C84E-0A55-E747-BFB7-B92A8E608C77}"/>
              </a:ext>
            </a:extLst>
          </p:cNvPr>
          <p:cNvSpPr/>
          <p:nvPr/>
        </p:nvSpPr>
        <p:spPr>
          <a:xfrm>
            <a:off x="2625851" y="4864045"/>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8" name="object 49">
            <a:extLst>
              <a:ext uri="{FF2B5EF4-FFF2-40B4-BE49-F238E27FC236}">
                <a16:creationId xmlns:a16="http://schemas.microsoft.com/office/drawing/2014/main" id="{28F91784-CD8C-1A42-A19E-8D379CB632C1}"/>
              </a:ext>
            </a:extLst>
          </p:cNvPr>
          <p:cNvSpPr/>
          <p:nvPr/>
        </p:nvSpPr>
        <p:spPr>
          <a:xfrm>
            <a:off x="2625851" y="6692901"/>
            <a:ext cx="2400935" cy="0"/>
          </a:xfrm>
          <a:custGeom>
            <a:avLst/>
            <a:gdLst/>
            <a:ahLst/>
            <a:cxnLst/>
            <a:rect l="l" t="t" r="r" b="b"/>
            <a:pathLst>
              <a:path w="2400935">
                <a:moveTo>
                  <a:pt x="0" y="0"/>
                </a:moveTo>
                <a:lnTo>
                  <a:pt x="2400935" y="0"/>
                </a:lnTo>
              </a:path>
            </a:pathLst>
          </a:custGeom>
          <a:ln w="12700">
            <a:solidFill>
              <a:srgbClr val="FFFFFF"/>
            </a:solidFill>
          </a:ln>
        </p:spPr>
        <p:txBody>
          <a:bodyPr wrap="square" lIns="0" tIns="0" rIns="0" bIns="0" rtlCol="0"/>
          <a:lstStyle/>
          <a:p>
            <a:endParaRPr/>
          </a:p>
        </p:txBody>
      </p:sp>
      <p:sp>
        <p:nvSpPr>
          <p:cNvPr id="319" name="object 50">
            <a:extLst>
              <a:ext uri="{FF2B5EF4-FFF2-40B4-BE49-F238E27FC236}">
                <a16:creationId xmlns:a16="http://schemas.microsoft.com/office/drawing/2014/main" id="{A655160E-4DF2-214B-A3D0-DCC75C2381F4}"/>
              </a:ext>
            </a:extLst>
          </p:cNvPr>
          <p:cNvSpPr txBox="1"/>
          <p:nvPr/>
        </p:nvSpPr>
        <p:spPr>
          <a:xfrm>
            <a:off x="3363848" y="4893763"/>
            <a:ext cx="92456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entury Gothic"/>
                <a:cs typeface="Century Gothic"/>
              </a:rPr>
              <a:t>Switch</a:t>
            </a:r>
            <a:r>
              <a:rPr sz="1800" b="1" spc="-95" dirty="0">
                <a:solidFill>
                  <a:srgbClr val="FFFFFF"/>
                </a:solidFill>
                <a:latin typeface="Century Gothic"/>
                <a:cs typeface="Century Gothic"/>
              </a:rPr>
              <a:t> </a:t>
            </a:r>
            <a:r>
              <a:rPr lang="en-US" sz="1800" b="1" spc="-95" dirty="0">
                <a:solidFill>
                  <a:srgbClr val="FFFFFF"/>
                </a:solidFill>
                <a:latin typeface="Century Gothic"/>
                <a:cs typeface="Century Gothic"/>
              </a:rPr>
              <a:t>4</a:t>
            </a:r>
            <a:endParaRPr sz="1800" dirty="0">
              <a:latin typeface="Century Gothic"/>
              <a:cs typeface="Century Gothic"/>
            </a:endParaRPr>
          </a:p>
        </p:txBody>
      </p:sp>
      <p:sp>
        <p:nvSpPr>
          <p:cNvPr id="320" name="object 51">
            <a:extLst>
              <a:ext uri="{FF2B5EF4-FFF2-40B4-BE49-F238E27FC236}">
                <a16:creationId xmlns:a16="http://schemas.microsoft.com/office/drawing/2014/main" id="{50BE8157-705A-4C4B-AD64-DE9D3573D293}"/>
              </a:ext>
            </a:extLst>
          </p:cNvPr>
          <p:cNvSpPr txBox="1"/>
          <p:nvPr/>
        </p:nvSpPr>
        <p:spPr>
          <a:xfrm>
            <a:off x="2711323" y="5168413"/>
            <a:ext cx="2204593" cy="1482457"/>
          </a:xfrm>
          <a:prstGeom prst="rect">
            <a:avLst/>
          </a:prstGeom>
        </p:spPr>
        <p:txBody>
          <a:bodyPr vert="horz" wrap="square" lIns="0" tIns="104140" rIns="0" bIns="0" rtlCol="0">
            <a:spAutoFit/>
          </a:bodyPr>
          <a:lstStyle/>
          <a:p>
            <a:pPr marL="12700">
              <a:lnSpc>
                <a:spcPct val="100000"/>
              </a:lnSpc>
              <a:spcBef>
                <a:spcPts val="820"/>
              </a:spcBef>
              <a:tabLst>
                <a:tab pos="1658620" algn="l"/>
              </a:tabLst>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	1</a:t>
            </a:r>
          </a:p>
          <a:p>
            <a:pPr marL="12700">
              <a:lnSpc>
                <a:spcPct val="100000"/>
              </a:lnSpc>
              <a:spcBef>
                <a:spcPts val="720"/>
              </a:spcBef>
              <a:tabLst>
                <a:tab pos="1658620" algn="l"/>
              </a:tabLst>
            </a:pPr>
            <a:r>
              <a:rPr sz="1800" spc="-5" dirty="0">
                <a:latin typeface="Century Gothic"/>
                <a:cs typeface="Century Gothic"/>
              </a:rPr>
              <a:t>d</a:t>
            </a:r>
            <a:r>
              <a:rPr sz="1800" spc="25" dirty="0">
                <a:latin typeface="Century Gothic"/>
                <a:cs typeface="Century Gothic"/>
              </a:rPr>
              <a:t>i</a:t>
            </a:r>
            <a:r>
              <a:rPr sz="1800" spc="-5" dirty="0">
                <a:latin typeface="Century Gothic"/>
                <a:cs typeface="Century Gothic"/>
              </a:rPr>
              <a:t>s</a:t>
            </a:r>
            <a:r>
              <a:rPr sz="1800" spc="-15" dirty="0">
                <a:latin typeface="Century Gothic"/>
                <a:cs typeface="Century Gothic"/>
              </a:rPr>
              <a:t>t</a:t>
            </a:r>
            <a:r>
              <a:rPr sz="1800" spc="-10" dirty="0">
                <a:latin typeface="Century Gothic"/>
                <a:cs typeface="Century Gothic"/>
              </a:rPr>
              <a:t>an</a:t>
            </a:r>
            <a:r>
              <a:rPr sz="1800" dirty="0">
                <a:latin typeface="Century Gothic"/>
                <a:cs typeface="Century Gothic"/>
              </a:rPr>
              <a:t>ce	</a:t>
            </a:r>
            <a:r>
              <a:rPr lang="en-US" sz="1800" dirty="0">
                <a:latin typeface="Century Gothic"/>
                <a:cs typeface="Century Gothic"/>
              </a:rPr>
              <a:t>2</a:t>
            </a:r>
            <a:endParaRPr sz="1800" dirty="0">
              <a:latin typeface="Century Gothic"/>
              <a:cs typeface="Century Gothic"/>
            </a:endParaRPr>
          </a:p>
          <a:p>
            <a:pPr marL="12700">
              <a:lnSpc>
                <a:spcPct val="100000"/>
              </a:lnSpc>
              <a:spcBef>
                <a:spcPts val="720"/>
              </a:spcBef>
              <a:tabLst>
                <a:tab pos="1658620" algn="l"/>
              </a:tabLst>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	</a:t>
            </a:r>
            <a:r>
              <a:rPr lang="en-US" sz="1800" dirty="0">
                <a:latin typeface="Century Gothic"/>
                <a:cs typeface="Century Gothic"/>
              </a:rPr>
              <a:t>2</a:t>
            </a:r>
            <a:r>
              <a:rPr lang="en-US" dirty="0">
                <a:latin typeface="Century Gothic"/>
                <a:cs typeface="Century Gothic"/>
              </a:rPr>
              <a:t>, 6</a:t>
            </a:r>
            <a:endParaRPr sz="1800" dirty="0">
              <a:latin typeface="Century Gothic"/>
              <a:cs typeface="Century Gothic"/>
            </a:endParaRPr>
          </a:p>
          <a:p>
            <a:pPr marL="12700">
              <a:lnSpc>
                <a:spcPct val="100000"/>
              </a:lnSpc>
              <a:spcBef>
                <a:spcPts val="720"/>
              </a:spcBef>
              <a:tabLst>
                <a:tab pos="1658620"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a:t>
            </a:r>
            <a:r>
              <a:rPr sz="1800" spc="-10" dirty="0" err="1">
                <a:latin typeface="Century Gothic"/>
                <a:cs typeface="Century Gothic"/>
              </a:rPr>
              <a:t>o</a:t>
            </a:r>
            <a:r>
              <a:rPr sz="1800" dirty="0" err="1">
                <a:latin typeface="Century Gothic"/>
                <a:cs typeface="Century Gothic"/>
              </a:rPr>
              <a:t>ugh</a:t>
            </a:r>
            <a:r>
              <a:rPr sz="1800" dirty="0">
                <a:latin typeface="Century Gothic"/>
                <a:cs typeface="Century Gothic"/>
              </a:rPr>
              <a:t>	</a:t>
            </a:r>
            <a:r>
              <a:rPr lang="en-US" sz="1800" dirty="0">
                <a:latin typeface="Century Gothic"/>
                <a:cs typeface="Century Gothic"/>
              </a:rPr>
              <a:t>2</a:t>
            </a:r>
            <a:endParaRPr sz="1800" dirty="0">
              <a:latin typeface="Century Gothic"/>
              <a:cs typeface="Century Gothic"/>
            </a:endParaRPr>
          </a:p>
        </p:txBody>
      </p:sp>
      <p:sp>
        <p:nvSpPr>
          <p:cNvPr id="321" name="object 47">
            <a:extLst>
              <a:ext uri="{FF2B5EF4-FFF2-40B4-BE49-F238E27FC236}">
                <a16:creationId xmlns:a16="http://schemas.microsoft.com/office/drawing/2014/main" id="{D870FA7E-43D6-364F-97BE-9947E80174AB}"/>
              </a:ext>
            </a:extLst>
          </p:cNvPr>
          <p:cNvSpPr/>
          <p:nvPr/>
        </p:nvSpPr>
        <p:spPr>
          <a:xfrm>
            <a:off x="5019742" y="4542006"/>
            <a:ext cx="0" cy="1842135"/>
          </a:xfrm>
          <a:custGeom>
            <a:avLst/>
            <a:gdLst/>
            <a:ahLst/>
            <a:cxnLst/>
            <a:rect l="l" t="t" r="r" b="b"/>
            <a:pathLst>
              <a:path h="1842134">
                <a:moveTo>
                  <a:pt x="0" y="0"/>
                </a:moveTo>
                <a:lnTo>
                  <a:pt x="0" y="1841556"/>
                </a:lnTo>
              </a:path>
            </a:pathLst>
          </a:custGeom>
          <a:ln w="12700">
            <a:solidFill>
              <a:srgbClr val="FFFFFF"/>
            </a:solidFill>
          </a:ln>
        </p:spPr>
        <p:txBody>
          <a:bodyPr wrap="square" lIns="0" tIns="0" rIns="0" bIns="0" rtlCol="0"/>
          <a:lstStyle/>
          <a:p>
            <a:endParaRPr/>
          </a:p>
        </p:txBody>
      </p:sp>
      <p:pic>
        <p:nvPicPr>
          <p:cNvPr id="5" name="Picture 4">
            <a:extLst>
              <a:ext uri="{FF2B5EF4-FFF2-40B4-BE49-F238E27FC236}">
                <a16:creationId xmlns:a16="http://schemas.microsoft.com/office/drawing/2014/main" id="{6BD23BAB-D4E1-124B-BB07-0302D3A3C791}"/>
              </a:ext>
            </a:extLst>
          </p:cNvPr>
          <p:cNvPicPr>
            <a:picLocks noChangeAspect="1"/>
          </p:cNvPicPr>
          <p:nvPr/>
        </p:nvPicPr>
        <p:blipFill>
          <a:blip r:embed="rId2"/>
          <a:stretch>
            <a:fillRect/>
          </a:stretch>
        </p:blipFill>
        <p:spPr>
          <a:xfrm>
            <a:off x="1294097" y="1805423"/>
            <a:ext cx="2316703" cy="1559852"/>
          </a:xfrm>
          <a:prstGeom prst="rect">
            <a:avLst/>
          </a:prstGeom>
        </p:spPr>
      </p:pic>
      <p:sp>
        <p:nvSpPr>
          <p:cNvPr id="72" name="Rectangle 71">
            <a:extLst>
              <a:ext uri="{FF2B5EF4-FFF2-40B4-BE49-F238E27FC236}">
                <a16:creationId xmlns:a16="http://schemas.microsoft.com/office/drawing/2014/main" id="{5555EBE4-3B5E-754B-9400-C6980021103A}"/>
              </a:ext>
            </a:extLst>
          </p:cNvPr>
          <p:cNvSpPr/>
          <p:nvPr/>
        </p:nvSpPr>
        <p:spPr>
          <a:xfrm>
            <a:off x="7551174" y="3688242"/>
            <a:ext cx="2014975" cy="369332"/>
          </a:xfrm>
          <a:prstGeom prst="rect">
            <a:avLst/>
          </a:prstGeom>
        </p:spPr>
        <p:txBody>
          <a:bodyPr wrap="none">
            <a:spAutoFit/>
          </a:bodyPr>
          <a:lstStyle/>
          <a:p>
            <a:r>
              <a:rPr lang="en-US" b="1" spc="-5" dirty="0">
                <a:latin typeface="Century Gothic"/>
                <a:cs typeface="Century Gothic"/>
              </a:rPr>
              <a:t>Message Queue</a:t>
            </a:r>
            <a:endParaRPr lang="en-US" dirty="0"/>
          </a:p>
        </p:txBody>
      </p:sp>
      <p:graphicFrame>
        <p:nvGraphicFramePr>
          <p:cNvPr id="93" name="object 53">
            <a:extLst>
              <a:ext uri="{FF2B5EF4-FFF2-40B4-BE49-F238E27FC236}">
                <a16:creationId xmlns:a16="http://schemas.microsoft.com/office/drawing/2014/main" id="{91C3C4B3-EC31-A142-99E7-BCAEE992421F}"/>
              </a:ext>
            </a:extLst>
          </p:cNvPr>
          <p:cNvGraphicFramePr>
            <a:graphicFrameLocks noGrp="1"/>
          </p:cNvGraphicFramePr>
          <p:nvPr>
            <p:extLst>
              <p:ext uri="{D42A27DB-BD31-4B8C-83A1-F6EECF244321}">
                <p14:modId xmlns:p14="http://schemas.microsoft.com/office/powerpoint/2010/main" val="3363519444"/>
              </p:ext>
            </p:extLst>
          </p:nvPr>
        </p:nvGraphicFramePr>
        <p:xfrm>
          <a:off x="5162109" y="4182165"/>
          <a:ext cx="6769100" cy="2011678"/>
        </p:xfrm>
        <a:graphic>
          <a:graphicData uri="http://schemas.openxmlformats.org/drawingml/2006/table">
            <a:tbl>
              <a:tblPr firstRow="1" bandRow="1">
                <a:tableStyleId>{2D5ABB26-0587-4C30-8999-92F81FD0307C}</a:tableStyleId>
              </a:tblPr>
              <a:tblGrid>
                <a:gridCol w="1352550">
                  <a:extLst>
                    <a:ext uri="{9D8B030D-6E8A-4147-A177-3AD203B41FA5}">
                      <a16:colId xmlns:a16="http://schemas.microsoft.com/office/drawing/2014/main" val="20002"/>
                    </a:ext>
                  </a:extLst>
                </a:gridCol>
                <a:gridCol w="1352550">
                  <a:extLst>
                    <a:ext uri="{9D8B030D-6E8A-4147-A177-3AD203B41FA5}">
                      <a16:colId xmlns:a16="http://schemas.microsoft.com/office/drawing/2014/main" val="20003"/>
                    </a:ext>
                  </a:extLst>
                </a:gridCol>
                <a:gridCol w="1148080">
                  <a:extLst>
                    <a:ext uri="{9D8B030D-6E8A-4147-A177-3AD203B41FA5}">
                      <a16:colId xmlns:a16="http://schemas.microsoft.com/office/drawing/2014/main" val="20004"/>
                    </a:ext>
                  </a:extLst>
                </a:gridCol>
                <a:gridCol w="1463675">
                  <a:extLst>
                    <a:ext uri="{9D8B030D-6E8A-4147-A177-3AD203B41FA5}">
                      <a16:colId xmlns:a16="http://schemas.microsoft.com/office/drawing/2014/main" val="20005"/>
                    </a:ext>
                  </a:extLst>
                </a:gridCol>
                <a:gridCol w="1452245">
                  <a:extLst>
                    <a:ext uri="{9D8B030D-6E8A-4147-A177-3AD203B41FA5}">
                      <a16:colId xmlns:a16="http://schemas.microsoft.com/office/drawing/2014/main" val="20006"/>
                    </a:ext>
                  </a:extLst>
                </a:gridCol>
              </a:tblGrid>
              <a:tr h="305308">
                <a:tc>
                  <a:txBody>
                    <a:bodyPr/>
                    <a:lstStyle/>
                    <a:p>
                      <a:pPr marL="92075">
                        <a:lnSpc>
                          <a:spcPct val="100000"/>
                        </a:lnSpc>
                        <a:spcBef>
                          <a:spcPts val="335"/>
                        </a:spcBef>
                      </a:pPr>
                      <a:r>
                        <a:rPr lang="en-US" sz="1600" b="1" spc="-10" dirty="0">
                          <a:solidFill>
                            <a:srgbClr val="FFFFFF"/>
                          </a:solidFill>
                          <a:latin typeface="Century Gothic"/>
                          <a:cs typeface="Century Gothic"/>
                        </a:rPr>
                        <a:t>r</a:t>
                      </a:r>
                      <a:r>
                        <a:rPr sz="1600" b="1" spc="-10" dirty="0">
                          <a:solidFill>
                            <a:srgbClr val="FFFFFF"/>
                          </a:solidFill>
                          <a:latin typeface="Century Gothic"/>
                          <a:cs typeface="Century Gothic"/>
                        </a:rPr>
                        <a:t>oot</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lang="en-US" sz="1600" b="1" spc="-5" dirty="0">
                          <a:solidFill>
                            <a:srgbClr val="FFFFFF"/>
                          </a:solidFill>
                          <a:latin typeface="Century Gothic"/>
                          <a:cs typeface="Century Gothic"/>
                        </a:rPr>
                        <a:t>d</a:t>
                      </a:r>
                      <a:r>
                        <a:rPr sz="1600" b="1" spc="-5" dirty="0">
                          <a:solidFill>
                            <a:srgbClr val="FFFFFF"/>
                          </a:solidFill>
                          <a:latin typeface="Century Gothic"/>
                          <a:cs typeface="Century Gothic"/>
                        </a:rPr>
                        <a:t>istance</a:t>
                      </a:r>
                      <a:endParaRPr sz="1600" dirty="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Origin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075">
                        <a:lnSpc>
                          <a:spcPct val="100000"/>
                        </a:lnSpc>
                        <a:spcBef>
                          <a:spcPts val="335"/>
                        </a:spcBef>
                      </a:pPr>
                      <a:r>
                        <a:rPr sz="1600" b="1" spc="-5" dirty="0">
                          <a:solidFill>
                            <a:srgbClr val="FFFFFF"/>
                          </a:solidFill>
                          <a:latin typeface="Century Gothic"/>
                          <a:cs typeface="Century Gothic"/>
                        </a:rPr>
                        <a:t>Destination</a:t>
                      </a:r>
                      <a:endParaRPr sz="1600">
                        <a:latin typeface="Century Gothic"/>
                        <a:cs typeface="Century Gothic"/>
                      </a:endParaRPr>
                    </a:p>
                  </a:txBody>
                  <a:tcPr marL="0" marR="0" marT="42545" marB="0">
                    <a:lnL w="12700">
                      <a:noFill/>
                      <a:prstDash val="solid"/>
                    </a:lnL>
                    <a:lnR w="12700">
                      <a:noFill/>
                      <a:prstDash val="solid"/>
                    </a:lnR>
                    <a:lnT>
                      <a:noFill/>
                    </a:lnT>
                    <a:lnB>
                      <a:noFill/>
                    </a:lnB>
                    <a:lnTlToBr w="12700" cmpd="sng">
                      <a:noFill/>
                      <a:prstDash val="solid"/>
                    </a:lnTlToBr>
                    <a:lnBlToTr w="12700" cmpd="sng">
                      <a:noFill/>
                      <a:prstDash val="solid"/>
                    </a:lnBlToTr>
                    <a:solidFill>
                      <a:srgbClr val="4966AC"/>
                    </a:solidFill>
                  </a:tcPr>
                </a:tc>
                <a:tc>
                  <a:txBody>
                    <a:bodyPr/>
                    <a:lstStyle/>
                    <a:p>
                      <a:pPr marL="92710">
                        <a:lnSpc>
                          <a:spcPct val="100000"/>
                        </a:lnSpc>
                        <a:spcBef>
                          <a:spcPts val="335"/>
                        </a:spcBef>
                      </a:pPr>
                      <a:r>
                        <a:rPr sz="1600" b="1" spc="-5" dirty="0">
                          <a:solidFill>
                            <a:srgbClr val="FFFFFF"/>
                          </a:solidFill>
                          <a:latin typeface="Century Gothic"/>
                          <a:cs typeface="Century Gothic"/>
                        </a:rPr>
                        <a:t>paththrough</a:t>
                      </a:r>
                      <a:endParaRPr sz="1600">
                        <a:latin typeface="Century Gothic"/>
                        <a:cs typeface="Century Gothic"/>
                      </a:endParaRPr>
                    </a:p>
                  </a:txBody>
                  <a:tcPr marL="0" marR="0" marT="42545" marB="0">
                    <a:lnL w="12700">
                      <a:noFill/>
                      <a:prstDash val="solid"/>
                    </a:lnL>
                    <a:lnR>
                      <a:noFill/>
                    </a:lnR>
                    <a:lnT>
                      <a:noFill/>
                    </a:lnT>
                    <a:lnB>
                      <a:noFill/>
                    </a:lnB>
                    <a:lnTlToBr w="12700" cmpd="sng">
                      <a:noFill/>
                      <a:prstDash val="solid"/>
                    </a:lnTlToBr>
                    <a:lnBlToTr w="12700" cmpd="sng">
                      <a:noFill/>
                      <a:prstDash val="solid"/>
                    </a:lnBlToTr>
                    <a:solidFill>
                      <a:srgbClr val="4966AC"/>
                    </a:solidFill>
                  </a:tcPr>
                </a:tc>
                <a:extLst>
                  <a:ext uri="{0D108BD9-81ED-4DB2-BD59-A6C34878D82A}">
                    <a16:rowId xmlns:a16="http://schemas.microsoft.com/office/drawing/2014/main" val="10000"/>
                  </a:ext>
                </a:extLst>
              </a:tr>
              <a:tr h="384301">
                <a:tc>
                  <a:txBody>
                    <a:bodyPr/>
                    <a:lstStyle/>
                    <a:p>
                      <a:pPr marL="92075">
                        <a:lnSpc>
                          <a:spcPct val="100000"/>
                        </a:lnSpc>
                        <a:spcBef>
                          <a:spcPts val="560"/>
                        </a:spcBef>
                      </a:pPr>
                      <a:r>
                        <a:rPr sz="1600" dirty="0">
                          <a:solidFill>
                            <a:schemeClr val="tx1"/>
                          </a:solidFill>
                          <a:latin typeface="Century Gothic"/>
                          <a:cs typeface="Century Gothic"/>
                        </a:rPr>
                        <a:t>1</a:t>
                      </a: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560"/>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71120" marB="0">
                    <a:lnL w="12700">
                      <a:noFill/>
                      <a:prstDash val="solid"/>
                    </a:lnL>
                    <a:lnR w="12700">
                      <a:noFill/>
                      <a:prstDash val="solid"/>
                    </a:lnR>
                    <a:lnT>
                      <a:noFill/>
                    </a:lnT>
                    <a:lnB>
                      <a:noFill/>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560"/>
                        </a:spcBef>
                      </a:pPr>
                      <a:r>
                        <a:rPr lang="en-US" sz="1600" dirty="0">
                          <a:solidFill>
                            <a:schemeClr val="tx1"/>
                          </a:solidFill>
                          <a:latin typeface="Century Gothic"/>
                          <a:cs typeface="Century Gothic"/>
                        </a:rPr>
                        <a:t>F</a:t>
                      </a:r>
                      <a:endParaRPr sz="1600" dirty="0">
                        <a:solidFill>
                          <a:schemeClr val="tx1"/>
                        </a:solidFill>
                        <a:latin typeface="Century Gothic"/>
                        <a:cs typeface="Century Gothic"/>
                      </a:endParaRPr>
                    </a:p>
                  </a:txBody>
                  <a:tcPr marL="0" marR="0" marT="71120" marB="0">
                    <a:lnL w="12700">
                      <a:noFill/>
                      <a:prstDash val="solid"/>
                    </a:lnL>
                    <a:lnR>
                      <a:noFill/>
                    </a:lnR>
                    <a:lnT>
                      <a:noFill/>
                    </a:lnT>
                    <a:lnB>
                      <a:noFill/>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1"/>
                  </a:ext>
                </a:extLst>
              </a:tr>
              <a:tr h="316229">
                <a:tc>
                  <a:txBody>
                    <a:bodyPr/>
                    <a:lstStyle/>
                    <a:p>
                      <a:pPr marL="92075">
                        <a:lnSpc>
                          <a:spcPct val="100000"/>
                        </a:lnSpc>
                        <a:spcBef>
                          <a:spcPts val="17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075">
                        <a:lnSpc>
                          <a:spcPct val="100000"/>
                        </a:lnSpc>
                        <a:spcBef>
                          <a:spcPts val="17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22225" marB="0">
                    <a:lnL w="12700">
                      <a:noFill/>
                      <a:prstDash val="solid"/>
                    </a:lnL>
                    <a:lnR w="12700">
                      <a:noFill/>
                      <a:prstDash val="solid"/>
                    </a:lnR>
                    <a:lnT>
                      <a:noFill/>
                    </a:lnT>
                    <a:lnB w="12700">
                      <a:noFill/>
                      <a:prstDash val="solid"/>
                    </a:lnB>
                    <a:lnTlToBr w="12700" cmpd="sng">
                      <a:noFill/>
                      <a:prstDash val="solid"/>
                    </a:lnTlToBr>
                    <a:lnBlToTr w="12700" cmpd="sng">
                      <a:noFill/>
                      <a:prstDash val="solid"/>
                    </a:lnBlToTr>
                    <a:solidFill>
                      <a:srgbClr val="E9EAF0"/>
                    </a:solidFill>
                  </a:tcPr>
                </a:tc>
                <a:tc>
                  <a:txBody>
                    <a:bodyPr/>
                    <a:lstStyle/>
                    <a:p>
                      <a:pPr marL="92710">
                        <a:lnSpc>
                          <a:spcPct val="100000"/>
                        </a:lnSpc>
                        <a:spcBef>
                          <a:spcPts val="175"/>
                        </a:spcBef>
                      </a:pPr>
                      <a:r>
                        <a:rPr lang="en-US" sz="1600" dirty="0">
                          <a:solidFill>
                            <a:schemeClr val="tx1"/>
                          </a:solidFill>
                          <a:latin typeface="Century Gothic"/>
                          <a:cs typeface="Century Gothic"/>
                        </a:rPr>
                        <a:t>T</a:t>
                      </a:r>
                      <a:endParaRPr sz="1600" dirty="0">
                        <a:solidFill>
                          <a:schemeClr val="tx1"/>
                        </a:solidFill>
                        <a:latin typeface="Century Gothic"/>
                        <a:cs typeface="Century Gothic"/>
                      </a:endParaRPr>
                    </a:p>
                  </a:txBody>
                  <a:tcPr marL="0" marR="0" marT="22225" marB="0">
                    <a:lnL w="12700">
                      <a:noFill/>
                      <a:prstDash val="solid"/>
                    </a:lnL>
                    <a:lnR>
                      <a:noFill/>
                    </a:lnR>
                    <a:lnT>
                      <a:noFill/>
                    </a:lnT>
                    <a:lnB w="12700">
                      <a:noFill/>
                      <a:prstDash val="solid"/>
                    </a:lnB>
                    <a:lnTlToBr w="12700" cmpd="sng">
                      <a:noFill/>
                      <a:prstDash val="solid"/>
                    </a:lnTlToBr>
                    <a:lnBlToTr w="12700" cmpd="sng">
                      <a:noFill/>
                      <a:prstDash val="solid"/>
                    </a:lnBlToTr>
                    <a:solidFill>
                      <a:srgbClr val="E9EAF0"/>
                    </a:solidFill>
                  </a:tcPr>
                </a:tc>
                <a:extLst>
                  <a:ext uri="{0D108BD9-81ED-4DB2-BD59-A6C34878D82A}">
                    <a16:rowId xmlns:a16="http://schemas.microsoft.com/office/drawing/2014/main" val="10002"/>
                  </a:ext>
                </a:extLst>
              </a:tr>
              <a:tr h="335280">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3</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lang="en-US" sz="1600" dirty="0">
                          <a:solidFill>
                            <a:schemeClr val="tx1"/>
                          </a:solidFill>
                          <a:latin typeface="Century Gothic"/>
                          <a:cs typeface="Century Gothic"/>
                        </a:rPr>
                        <a:t>F</a:t>
                      </a:r>
                      <a:endParaRPr sz="1600" dirty="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10003"/>
                  </a:ext>
                </a:extLst>
              </a:tr>
              <a:tr h="335280">
                <a:tc>
                  <a:txBody>
                    <a:bodyPr/>
                    <a:lstStyle/>
                    <a:p>
                      <a:pPr marL="92075">
                        <a:lnSpc>
                          <a:spcPct val="100000"/>
                        </a:lnSpc>
                        <a:spcBef>
                          <a:spcPts val="17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2222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chemeClr val="bg1">
                        <a:lumMod val="95000"/>
                      </a:schemeClr>
                    </a:solidFill>
                  </a:tcPr>
                </a:tc>
                <a:tc>
                  <a:txBody>
                    <a:bodyPr/>
                    <a:lstStyle/>
                    <a:p>
                      <a:pPr marL="92075">
                        <a:lnSpc>
                          <a:spcPct val="100000"/>
                        </a:lnSpc>
                        <a:spcBef>
                          <a:spcPts val="17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2222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chemeClr val="bg1">
                        <a:lumMod val="95000"/>
                      </a:schemeClr>
                    </a:solidFill>
                  </a:tcPr>
                </a:tc>
                <a:tc>
                  <a:txBody>
                    <a:bodyPr/>
                    <a:lstStyle/>
                    <a:p>
                      <a:pPr marL="92075">
                        <a:lnSpc>
                          <a:spcPct val="100000"/>
                        </a:lnSpc>
                        <a:spcBef>
                          <a:spcPts val="17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2222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chemeClr val="bg1">
                        <a:lumMod val="95000"/>
                      </a:schemeClr>
                    </a:solidFill>
                  </a:tcPr>
                </a:tc>
                <a:tc>
                  <a:txBody>
                    <a:bodyPr/>
                    <a:lstStyle/>
                    <a:p>
                      <a:pPr marL="92075">
                        <a:lnSpc>
                          <a:spcPct val="100000"/>
                        </a:lnSpc>
                        <a:spcBef>
                          <a:spcPts val="175"/>
                        </a:spcBef>
                      </a:pPr>
                      <a:r>
                        <a:rPr lang="en-US" sz="1600" dirty="0">
                          <a:solidFill>
                            <a:schemeClr val="tx1"/>
                          </a:solidFill>
                          <a:latin typeface="Century Gothic"/>
                          <a:cs typeface="Century Gothic"/>
                        </a:rPr>
                        <a:t>5</a:t>
                      </a:r>
                      <a:endParaRPr sz="1600" dirty="0">
                        <a:solidFill>
                          <a:schemeClr val="tx1"/>
                        </a:solidFill>
                        <a:latin typeface="Century Gothic"/>
                        <a:cs typeface="Century Gothic"/>
                      </a:endParaRPr>
                    </a:p>
                  </a:txBody>
                  <a:tcPr marL="0" marR="0" marT="2222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chemeClr val="bg1">
                        <a:lumMod val="95000"/>
                      </a:schemeClr>
                    </a:solidFill>
                  </a:tcPr>
                </a:tc>
                <a:tc>
                  <a:txBody>
                    <a:bodyPr/>
                    <a:lstStyle/>
                    <a:p>
                      <a:pPr marL="92710">
                        <a:lnSpc>
                          <a:spcPct val="100000"/>
                        </a:lnSpc>
                        <a:spcBef>
                          <a:spcPts val="175"/>
                        </a:spcBef>
                      </a:pPr>
                      <a:r>
                        <a:rPr lang="en-US" sz="1600" dirty="0">
                          <a:solidFill>
                            <a:schemeClr val="tx1"/>
                          </a:solidFill>
                          <a:latin typeface="Century Gothic"/>
                          <a:cs typeface="Century Gothic"/>
                        </a:rPr>
                        <a:t>F</a:t>
                      </a:r>
                      <a:endParaRPr sz="1600" dirty="0">
                        <a:solidFill>
                          <a:schemeClr val="tx1"/>
                        </a:solidFill>
                        <a:latin typeface="Century Gothic"/>
                        <a:cs typeface="Century Gothic"/>
                      </a:endParaRPr>
                    </a:p>
                  </a:txBody>
                  <a:tcPr marL="0" marR="0" marT="2222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3828789"/>
                  </a:ext>
                </a:extLst>
              </a:tr>
              <a:tr h="335280">
                <a:tc>
                  <a:txBody>
                    <a:bodyPr/>
                    <a:lstStyle/>
                    <a:p>
                      <a:pPr marL="92075">
                        <a:lnSpc>
                          <a:spcPct val="100000"/>
                        </a:lnSpc>
                        <a:spcBef>
                          <a:spcPts val="325"/>
                        </a:spcBef>
                      </a:pPr>
                      <a:r>
                        <a:rPr lang="en-US" sz="1600" dirty="0">
                          <a:solidFill>
                            <a:schemeClr val="tx1"/>
                          </a:solidFill>
                          <a:latin typeface="Century Gothic"/>
                          <a:cs typeface="Century Gothic"/>
                        </a:rPr>
                        <a:t>1</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2</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4</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075">
                        <a:lnSpc>
                          <a:spcPct val="100000"/>
                        </a:lnSpc>
                        <a:spcBef>
                          <a:spcPts val="325"/>
                        </a:spcBef>
                      </a:pPr>
                      <a:r>
                        <a:rPr lang="en-US" sz="1600" dirty="0">
                          <a:solidFill>
                            <a:schemeClr val="tx1"/>
                          </a:solidFill>
                          <a:latin typeface="Century Gothic"/>
                          <a:cs typeface="Century Gothic"/>
                        </a:rPr>
                        <a:t>6</a:t>
                      </a:r>
                      <a:endParaRPr sz="1600" dirty="0">
                        <a:solidFill>
                          <a:schemeClr val="tx1"/>
                        </a:solidFill>
                        <a:latin typeface="Century Gothic"/>
                        <a:cs typeface="Century Gothic"/>
                      </a:endParaRPr>
                    </a:p>
                  </a:txBody>
                  <a:tcPr marL="0" marR="0" marT="41275" marB="0">
                    <a:lnL w="12700">
                      <a:noFill/>
                      <a:prstDash val="solid"/>
                    </a:lnL>
                    <a:lnR w="12700">
                      <a:noFill/>
                      <a:prstDash val="solid"/>
                    </a:lnR>
                    <a:lnT w="12700">
                      <a:noFill/>
                      <a:prstDash val="solid"/>
                    </a:lnT>
                    <a:lnB w="12700">
                      <a:noFill/>
                      <a:prstDash val="solid"/>
                    </a:lnB>
                    <a:lnTlToBr w="12700" cmpd="sng">
                      <a:noFill/>
                      <a:prstDash val="solid"/>
                    </a:lnTlToBr>
                    <a:lnBlToTr w="12700" cmpd="sng">
                      <a:noFill/>
                      <a:prstDash val="solid"/>
                    </a:lnBlToTr>
                    <a:solidFill>
                      <a:srgbClr val="D0D2E2"/>
                    </a:solidFill>
                  </a:tcPr>
                </a:tc>
                <a:tc>
                  <a:txBody>
                    <a:bodyPr/>
                    <a:lstStyle/>
                    <a:p>
                      <a:pPr marL="92710">
                        <a:lnSpc>
                          <a:spcPct val="100000"/>
                        </a:lnSpc>
                        <a:spcBef>
                          <a:spcPts val="325"/>
                        </a:spcBef>
                      </a:pPr>
                      <a:r>
                        <a:rPr lang="en-US" sz="1600" dirty="0">
                          <a:solidFill>
                            <a:schemeClr val="tx1"/>
                          </a:solidFill>
                          <a:latin typeface="Century Gothic"/>
                          <a:cs typeface="Century Gothic"/>
                        </a:rPr>
                        <a:t>F</a:t>
                      </a:r>
                      <a:endParaRPr sz="1600" dirty="0">
                        <a:solidFill>
                          <a:schemeClr val="tx1"/>
                        </a:solidFill>
                        <a:latin typeface="Century Gothic"/>
                        <a:cs typeface="Century Gothic"/>
                      </a:endParaRPr>
                    </a:p>
                  </a:txBody>
                  <a:tcPr marL="0" marR="0" marT="41275"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solidFill>
                      <a:srgbClr val="D0D2E2"/>
                    </a:solidFill>
                  </a:tcPr>
                </a:tc>
                <a:extLst>
                  <a:ext uri="{0D108BD9-81ED-4DB2-BD59-A6C34878D82A}">
                    <a16:rowId xmlns:a16="http://schemas.microsoft.com/office/drawing/2014/main" val="2064419366"/>
                  </a:ext>
                </a:extLst>
              </a:tr>
            </a:tbl>
          </a:graphicData>
        </a:graphic>
      </p:graphicFrame>
      <p:sp>
        <p:nvSpPr>
          <p:cNvPr id="6" name="Rectangle 5">
            <a:extLst>
              <a:ext uri="{FF2B5EF4-FFF2-40B4-BE49-F238E27FC236}">
                <a16:creationId xmlns:a16="http://schemas.microsoft.com/office/drawing/2014/main" id="{104757EC-43A4-5846-8EB6-ACAA88A29E36}"/>
              </a:ext>
            </a:extLst>
          </p:cNvPr>
          <p:cNvSpPr/>
          <p:nvPr/>
        </p:nvSpPr>
        <p:spPr>
          <a:xfrm>
            <a:off x="5566409" y="1402187"/>
            <a:ext cx="5961888" cy="2031325"/>
          </a:xfrm>
          <a:prstGeom prst="rect">
            <a:avLst/>
          </a:prstGeom>
        </p:spPr>
        <p:txBody>
          <a:bodyPr wrap="none">
            <a:spAutoFit/>
          </a:bodyPr>
          <a:lstStyle/>
          <a:p>
            <a:r>
              <a:rPr lang="en-US" dirty="0"/>
              <a:t>Compare </a:t>
            </a:r>
            <a:r>
              <a:rPr lang="en-US" dirty="0" err="1"/>
              <a:t>message.root</a:t>
            </a:r>
            <a:r>
              <a:rPr lang="en-US" dirty="0"/>
              <a:t> = 1 and </a:t>
            </a:r>
            <a:r>
              <a:rPr lang="en-US" dirty="0" err="1"/>
              <a:t>self.root</a:t>
            </a:r>
            <a:r>
              <a:rPr lang="en-US" dirty="0"/>
              <a:t> = 1</a:t>
            </a:r>
          </a:p>
          <a:p>
            <a:r>
              <a:rPr lang="en-US" dirty="0"/>
              <a:t>No update to </a:t>
            </a:r>
            <a:r>
              <a:rPr lang="en-US" dirty="0" err="1"/>
              <a:t>self.root</a:t>
            </a:r>
            <a:endParaRPr lang="en-US" dirty="0"/>
          </a:p>
          <a:p>
            <a:r>
              <a:rPr lang="en-US" dirty="0"/>
              <a:t>Compare message.distance+1 = 2 and  </a:t>
            </a:r>
            <a:r>
              <a:rPr lang="en-US" dirty="0" err="1"/>
              <a:t>self.distance</a:t>
            </a:r>
            <a:r>
              <a:rPr lang="en-US" dirty="0"/>
              <a:t> = 2</a:t>
            </a:r>
          </a:p>
          <a:p>
            <a:r>
              <a:rPr lang="en-US" dirty="0"/>
              <a:t>No update to </a:t>
            </a:r>
            <a:r>
              <a:rPr lang="en-US" dirty="0" err="1"/>
              <a:t>self.distance</a:t>
            </a:r>
            <a:endParaRPr lang="en-US" dirty="0"/>
          </a:p>
          <a:p>
            <a:r>
              <a:rPr lang="en-US" dirty="0" err="1"/>
              <a:t>message.origin</a:t>
            </a:r>
            <a:r>
              <a:rPr lang="en-US" dirty="0"/>
              <a:t> &lt; </a:t>
            </a:r>
            <a:r>
              <a:rPr lang="en-US" dirty="0" err="1"/>
              <a:t>self.switchThrough</a:t>
            </a:r>
            <a:endParaRPr lang="en-US" dirty="0"/>
          </a:p>
          <a:p>
            <a:r>
              <a:rPr lang="en-US" dirty="0"/>
              <a:t>Update </a:t>
            </a:r>
            <a:r>
              <a:rPr lang="en-US" dirty="0" err="1"/>
              <a:t>self.activeLinks</a:t>
            </a:r>
            <a:r>
              <a:rPr lang="en-US" dirty="0"/>
              <a:t>, </a:t>
            </a:r>
            <a:r>
              <a:rPr lang="en-US" dirty="0" err="1"/>
              <a:t>switchThrough</a:t>
            </a:r>
            <a:endParaRPr lang="en-US" dirty="0"/>
          </a:p>
          <a:p>
            <a:r>
              <a:rPr lang="en-US" dirty="0"/>
              <a:t>Notify neighbors</a:t>
            </a:r>
          </a:p>
        </p:txBody>
      </p:sp>
      <p:sp>
        <p:nvSpPr>
          <p:cNvPr id="98" name="Rectangle 97">
            <a:extLst>
              <a:ext uri="{FF2B5EF4-FFF2-40B4-BE49-F238E27FC236}">
                <a16:creationId xmlns:a16="http://schemas.microsoft.com/office/drawing/2014/main" id="{3DF2F8A7-3D57-5346-959E-D713437EC02B}"/>
              </a:ext>
            </a:extLst>
          </p:cNvPr>
          <p:cNvSpPr/>
          <p:nvPr/>
        </p:nvSpPr>
        <p:spPr>
          <a:xfrm>
            <a:off x="1672159" y="4057574"/>
            <a:ext cx="1751442" cy="369332"/>
          </a:xfrm>
          <a:prstGeom prst="rect">
            <a:avLst/>
          </a:prstGeom>
        </p:spPr>
        <p:txBody>
          <a:bodyPr wrap="none">
            <a:spAutoFit/>
          </a:bodyPr>
          <a:lstStyle/>
          <a:p>
            <a:r>
              <a:rPr lang="en-US" b="1" spc="-5" dirty="0">
                <a:latin typeface="Century Gothic"/>
                <a:cs typeface="Century Gothic"/>
              </a:rPr>
              <a:t>Data Structure</a:t>
            </a:r>
            <a:endParaRPr lang="en-US" dirty="0"/>
          </a:p>
        </p:txBody>
      </p:sp>
      <p:cxnSp>
        <p:nvCxnSpPr>
          <p:cNvPr id="50" name="Straight Arrow Connector 49">
            <a:extLst>
              <a:ext uri="{FF2B5EF4-FFF2-40B4-BE49-F238E27FC236}">
                <a16:creationId xmlns:a16="http://schemas.microsoft.com/office/drawing/2014/main" id="{96974E5A-A55A-1B4B-813C-78E31504EA1F}"/>
              </a:ext>
            </a:extLst>
          </p:cNvPr>
          <p:cNvCxnSpPr>
            <a:cxnSpLocks/>
          </p:cNvCxnSpPr>
          <p:nvPr/>
        </p:nvCxnSpPr>
        <p:spPr>
          <a:xfrm>
            <a:off x="7165216" y="3429000"/>
            <a:ext cx="0" cy="13577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79DBEF8-0444-3C4E-A5CD-CA75D8455133}"/>
              </a:ext>
            </a:extLst>
          </p:cNvPr>
          <p:cNvSpPr/>
          <p:nvPr/>
        </p:nvSpPr>
        <p:spPr>
          <a:xfrm>
            <a:off x="5178036" y="4852724"/>
            <a:ext cx="6747205" cy="134111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21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a:xfrm>
            <a:off x="329920" y="387426"/>
            <a:ext cx="7485338" cy="1014761"/>
          </a:xfrm>
        </p:spPr>
        <p:txBody>
          <a:bodyPr>
            <a:normAutofit/>
          </a:bodyPr>
          <a:lstStyle/>
          <a:p>
            <a:r>
              <a:rPr lang="en-US" dirty="0"/>
              <a:t>Example: Final Spanning Tree</a:t>
            </a:r>
          </a:p>
        </p:txBody>
      </p:sp>
      <p:sp>
        <p:nvSpPr>
          <p:cNvPr id="98" name="Rectangle 97">
            <a:extLst>
              <a:ext uri="{FF2B5EF4-FFF2-40B4-BE49-F238E27FC236}">
                <a16:creationId xmlns:a16="http://schemas.microsoft.com/office/drawing/2014/main" id="{3DF2F8A7-3D57-5346-959E-D713437EC02B}"/>
              </a:ext>
            </a:extLst>
          </p:cNvPr>
          <p:cNvSpPr/>
          <p:nvPr/>
        </p:nvSpPr>
        <p:spPr>
          <a:xfrm>
            <a:off x="6039521" y="2613900"/>
            <a:ext cx="2425023" cy="369332"/>
          </a:xfrm>
          <a:prstGeom prst="rect">
            <a:avLst/>
          </a:prstGeom>
        </p:spPr>
        <p:txBody>
          <a:bodyPr wrap="none">
            <a:spAutoFit/>
          </a:bodyPr>
          <a:lstStyle/>
          <a:p>
            <a:r>
              <a:rPr lang="en-US" b="1" spc="-5" dirty="0">
                <a:latin typeface="Century Gothic"/>
                <a:cs typeface="Century Gothic"/>
              </a:rPr>
              <a:t>Final Data Structures</a:t>
            </a:r>
            <a:endParaRPr lang="en-US" dirty="0"/>
          </a:p>
        </p:txBody>
      </p:sp>
      <p:sp>
        <p:nvSpPr>
          <p:cNvPr id="53" name="object 53">
            <a:extLst>
              <a:ext uri="{FF2B5EF4-FFF2-40B4-BE49-F238E27FC236}">
                <a16:creationId xmlns:a16="http://schemas.microsoft.com/office/drawing/2014/main" id="{A5623FC6-7F4A-5249-A09F-EBBD2C6C7091}"/>
              </a:ext>
            </a:extLst>
          </p:cNvPr>
          <p:cNvSpPr/>
          <p:nvPr/>
        </p:nvSpPr>
        <p:spPr>
          <a:xfrm>
            <a:off x="8885381" y="3106608"/>
            <a:ext cx="0" cy="2608580"/>
          </a:xfrm>
          <a:custGeom>
            <a:avLst/>
            <a:gdLst/>
            <a:ahLst/>
            <a:cxnLst/>
            <a:rect l="l" t="t" r="r" b="b"/>
            <a:pathLst>
              <a:path h="2608579">
                <a:moveTo>
                  <a:pt x="0" y="0"/>
                </a:moveTo>
                <a:lnTo>
                  <a:pt x="0" y="2608516"/>
                </a:lnTo>
              </a:path>
            </a:pathLst>
          </a:custGeom>
          <a:ln w="12700">
            <a:solidFill>
              <a:srgbClr val="FFFFFF"/>
            </a:solidFill>
          </a:ln>
        </p:spPr>
        <p:txBody>
          <a:bodyPr wrap="square" lIns="0" tIns="0" rIns="0" bIns="0" rtlCol="0"/>
          <a:lstStyle/>
          <a:p>
            <a:endParaRPr/>
          </a:p>
        </p:txBody>
      </p:sp>
      <p:sp>
        <p:nvSpPr>
          <p:cNvPr id="54" name="object 54">
            <a:extLst>
              <a:ext uri="{FF2B5EF4-FFF2-40B4-BE49-F238E27FC236}">
                <a16:creationId xmlns:a16="http://schemas.microsoft.com/office/drawing/2014/main" id="{51D117B2-F6DB-DD4D-BE7D-1FF1CE67207A}"/>
              </a:ext>
            </a:extLst>
          </p:cNvPr>
          <p:cNvSpPr/>
          <p:nvPr/>
        </p:nvSpPr>
        <p:spPr>
          <a:xfrm>
            <a:off x="4072589" y="3483799"/>
            <a:ext cx="6370955" cy="0"/>
          </a:xfrm>
          <a:custGeom>
            <a:avLst/>
            <a:gdLst/>
            <a:ahLst/>
            <a:cxnLst/>
            <a:rect l="l" t="t" r="r" b="b"/>
            <a:pathLst>
              <a:path w="6370955">
                <a:moveTo>
                  <a:pt x="0" y="0"/>
                </a:moveTo>
                <a:lnTo>
                  <a:pt x="6370701" y="0"/>
                </a:lnTo>
              </a:path>
            </a:pathLst>
          </a:custGeom>
          <a:ln w="38100">
            <a:solidFill>
              <a:srgbClr val="FFFFFF"/>
            </a:solidFill>
          </a:ln>
        </p:spPr>
        <p:txBody>
          <a:bodyPr wrap="square" lIns="0" tIns="0" rIns="0" bIns="0" rtlCol="0"/>
          <a:lstStyle/>
          <a:p>
            <a:endParaRPr/>
          </a:p>
        </p:txBody>
      </p:sp>
      <p:sp>
        <p:nvSpPr>
          <p:cNvPr id="55" name="object 55">
            <a:extLst>
              <a:ext uri="{FF2B5EF4-FFF2-40B4-BE49-F238E27FC236}">
                <a16:creationId xmlns:a16="http://schemas.microsoft.com/office/drawing/2014/main" id="{80618939-2EDE-CC46-AE4F-998CF19236D6}"/>
              </a:ext>
            </a:extLst>
          </p:cNvPr>
          <p:cNvSpPr/>
          <p:nvPr/>
        </p:nvSpPr>
        <p:spPr>
          <a:xfrm>
            <a:off x="4072589" y="3854638"/>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56" name="object 56">
            <a:extLst>
              <a:ext uri="{FF2B5EF4-FFF2-40B4-BE49-F238E27FC236}">
                <a16:creationId xmlns:a16="http://schemas.microsoft.com/office/drawing/2014/main" id="{1C7E21DE-8093-1348-8464-84CA77657345}"/>
              </a:ext>
            </a:extLst>
          </p:cNvPr>
          <p:cNvSpPr/>
          <p:nvPr/>
        </p:nvSpPr>
        <p:spPr>
          <a:xfrm>
            <a:off x="4072589" y="4225479"/>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57" name="object 57">
            <a:extLst>
              <a:ext uri="{FF2B5EF4-FFF2-40B4-BE49-F238E27FC236}">
                <a16:creationId xmlns:a16="http://schemas.microsoft.com/office/drawing/2014/main" id="{9B4D10CC-249C-DB46-A158-410DED23E8B6}"/>
              </a:ext>
            </a:extLst>
          </p:cNvPr>
          <p:cNvSpPr/>
          <p:nvPr/>
        </p:nvSpPr>
        <p:spPr>
          <a:xfrm>
            <a:off x="4072589" y="4596318"/>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58" name="object 58">
            <a:extLst>
              <a:ext uri="{FF2B5EF4-FFF2-40B4-BE49-F238E27FC236}">
                <a16:creationId xmlns:a16="http://schemas.microsoft.com/office/drawing/2014/main" id="{B31CA640-251A-564B-99D9-A81551039844}"/>
              </a:ext>
            </a:extLst>
          </p:cNvPr>
          <p:cNvSpPr/>
          <p:nvPr/>
        </p:nvSpPr>
        <p:spPr>
          <a:xfrm>
            <a:off x="4072589" y="4967158"/>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59" name="object 59">
            <a:extLst>
              <a:ext uri="{FF2B5EF4-FFF2-40B4-BE49-F238E27FC236}">
                <a16:creationId xmlns:a16="http://schemas.microsoft.com/office/drawing/2014/main" id="{129750DF-394B-AC49-B105-AA3F047C6441}"/>
              </a:ext>
            </a:extLst>
          </p:cNvPr>
          <p:cNvSpPr/>
          <p:nvPr/>
        </p:nvSpPr>
        <p:spPr>
          <a:xfrm>
            <a:off x="4072589" y="5337999"/>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60" name="object 60">
            <a:extLst>
              <a:ext uri="{FF2B5EF4-FFF2-40B4-BE49-F238E27FC236}">
                <a16:creationId xmlns:a16="http://schemas.microsoft.com/office/drawing/2014/main" id="{75C1F95B-DBF8-8541-89ED-B62FD8BF74B2}"/>
              </a:ext>
            </a:extLst>
          </p:cNvPr>
          <p:cNvSpPr/>
          <p:nvPr/>
        </p:nvSpPr>
        <p:spPr>
          <a:xfrm>
            <a:off x="4072589" y="3112958"/>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sp>
        <p:nvSpPr>
          <p:cNvPr id="61" name="object 61">
            <a:extLst>
              <a:ext uri="{FF2B5EF4-FFF2-40B4-BE49-F238E27FC236}">
                <a16:creationId xmlns:a16="http://schemas.microsoft.com/office/drawing/2014/main" id="{B3535B8C-D9C0-C54C-A01B-1DF7471B5AD7}"/>
              </a:ext>
            </a:extLst>
          </p:cNvPr>
          <p:cNvSpPr/>
          <p:nvPr/>
        </p:nvSpPr>
        <p:spPr>
          <a:xfrm>
            <a:off x="4072589" y="5708775"/>
            <a:ext cx="6370955" cy="0"/>
          </a:xfrm>
          <a:custGeom>
            <a:avLst/>
            <a:gdLst/>
            <a:ahLst/>
            <a:cxnLst/>
            <a:rect l="l" t="t" r="r" b="b"/>
            <a:pathLst>
              <a:path w="6370955">
                <a:moveTo>
                  <a:pt x="0" y="0"/>
                </a:moveTo>
                <a:lnTo>
                  <a:pt x="6370701" y="0"/>
                </a:lnTo>
              </a:path>
            </a:pathLst>
          </a:custGeom>
          <a:ln w="12700">
            <a:solidFill>
              <a:srgbClr val="FFFFFF"/>
            </a:solidFill>
          </a:ln>
        </p:spPr>
        <p:txBody>
          <a:bodyPr wrap="square" lIns="0" tIns="0" rIns="0" bIns="0" rtlCol="0"/>
          <a:lstStyle/>
          <a:p>
            <a:endParaRPr/>
          </a:p>
        </p:txBody>
      </p:sp>
      <p:graphicFrame>
        <p:nvGraphicFramePr>
          <p:cNvPr id="62" name="object 62">
            <a:extLst>
              <a:ext uri="{FF2B5EF4-FFF2-40B4-BE49-F238E27FC236}">
                <a16:creationId xmlns:a16="http://schemas.microsoft.com/office/drawing/2014/main" id="{3B1666E1-7C48-DB47-B499-868D80362127}"/>
              </a:ext>
            </a:extLst>
          </p:cNvPr>
          <p:cNvGraphicFramePr>
            <a:graphicFrameLocks noGrp="1"/>
          </p:cNvGraphicFramePr>
          <p:nvPr>
            <p:extLst>
              <p:ext uri="{D42A27DB-BD31-4B8C-83A1-F6EECF244321}">
                <p14:modId xmlns:p14="http://schemas.microsoft.com/office/powerpoint/2010/main" val="3853840783"/>
              </p:ext>
            </p:extLst>
          </p:nvPr>
        </p:nvGraphicFramePr>
        <p:xfrm>
          <a:off x="4072588" y="3112958"/>
          <a:ext cx="7757463" cy="2595813"/>
        </p:xfrm>
        <a:graphic>
          <a:graphicData uri="http://schemas.openxmlformats.org/drawingml/2006/table">
            <a:tbl>
              <a:tblPr firstRow="1" bandRow="1">
                <a:tableStyleId>{2D5ABB26-0587-4C30-8999-92F81FD0307C}</a:tableStyleId>
              </a:tblPr>
              <a:tblGrid>
                <a:gridCol w="1659099">
                  <a:extLst>
                    <a:ext uri="{9D8B030D-6E8A-4147-A177-3AD203B41FA5}">
                      <a16:colId xmlns:a16="http://schemas.microsoft.com/office/drawing/2014/main" val="20000"/>
                    </a:ext>
                  </a:extLst>
                </a:gridCol>
                <a:gridCol w="1015529">
                  <a:extLst>
                    <a:ext uri="{9D8B030D-6E8A-4147-A177-3AD203B41FA5}">
                      <a16:colId xmlns:a16="http://schemas.microsoft.com/office/drawing/2014/main" val="20001"/>
                    </a:ext>
                  </a:extLst>
                </a:gridCol>
                <a:gridCol w="1425234">
                  <a:extLst>
                    <a:ext uri="{9D8B030D-6E8A-4147-A177-3AD203B41FA5}">
                      <a16:colId xmlns:a16="http://schemas.microsoft.com/office/drawing/2014/main" val="3172236937"/>
                    </a:ext>
                  </a:extLst>
                </a:gridCol>
                <a:gridCol w="1871663">
                  <a:extLst>
                    <a:ext uri="{9D8B030D-6E8A-4147-A177-3AD203B41FA5}">
                      <a16:colId xmlns:a16="http://schemas.microsoft.com/office/drawing/2014/main" val="20002"/>
                    </a:ext>
                  </a:extLst>
                </a:gridCol>
                <a:gridCol w="1785938">
                  <a:extLst>
                    <a:ext uri="{9D8B030D-6E8A-4147-A177-3AD203B41FA5}">
                      <a16:colId xmlns:a16="http://schemas.microsoft.com/office/drawing/2014/main" val="20003"/>
                    </a:ext>
                  </a:extLst>
                </a:gridCol>
              </a:tblGrid>
              <a:tr h="370840">
                <a:tc>
                  <a:txBody>
                    <a:bodyPr/>
                    <a:lstStyle/>
                    <a:p>
                      <a:pPr marL="92075">
                        <a:lnSpc>
                          <a:spcPct val="100000"/>
                        </a:lnSpc>
                        <a:spcBef>
                          <a:spcPts val="330"/>
                        </a:spcBef>
                      </a:pPr>
                      <a:r>
                        <a:rPr lang="en-US" sz="1800" b="1" dirty="0" err="1">
                          <a:solidFill>
                            <a:srgbClr val="FFFFFF"/>
                          </a:solidFill>
                          <a:latin typeface="Century Gothic"/>
                          <a:cs typeface="Century Gothic"/>
                        </a:rPr>
                        <a:t>s</a:t>
                      </a:r>
                      <a:r>
                        <a:rPr sz="1800" b="1" dirty="0" err="1">
                          <a:solidFill>
                            <a:srgbClr val="FFFFFF"/>
                          </a:solidFill>
                          <a:latin typeface="Century Gothic"/>
                          <a:cs typeface="Century Gothic"/>
                        </a:rPr>
                        <a:t>witchID</a:t>
                      </a:r>
                      <a:endParaRPr sz="1800" dirty="0">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4966AC"/>
                    </a:solidFill>
                  </a:tcPr>
                </a:tc>
                <a:tc>
                  <a:txBody>
                    <a:bodyPr/>
                    <a:lstStyle/>
                    <a:p>
                      <a:pPr marL="92075">
                        <a:lnSpc>
                          <a:spcPct val="100000"/>
                        </a:lnSpc>
                        <a:spcBef>
                          <a:spcPts val="330"/>
                        </a:spcBef>
                      </a:pPr>
                      <a:r>
                        <a:rPr lang="en-US" sz="1800" b="1" spc="-5" dirty="0">
                          <a:solidFill>
                            <a:srgbClr val="FFFFFF"/>
                          </a:solidFill>
                          <a:latin typeface="Century Gothic"/>
                          <a:cs typeface="Century Gothic"/>
                        </a:rPr>
                        <a:t>r</a:t>
                      </a:r>
                      <a:r>
                        <a:rPr sz="1800" b="1" spc="-5" dirty="0">
                          <a:solidFill>
                            <a:srgbClr val="FFFFFF"/>
                          </a:solidFill>
                          <a:latin typeface="Century Gothic"/>
                          <a:cs typeface="Century Gothic"/>
                        </a:rPr>
                        <a:t>oot</a:t>
                      </a:r>
                      <a:endParaRPr sz="1800" dirty="0">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4966AC"/>
                    </a:solidFill>
                  </a:tcPr>
                </a:tc>
                <a:tc>
                  <a:txBody>
                    <a:bodyPr/>
                    <a:lstStyle/>
                    <a:p>
                      <a:pPr marL="92075" algn="l" defTabSz="914400" rtl="0" eaLnBrk="1" latinLnBrk="0" hangingPunct="1">
                        <a:lnSpc>
                          <a:spcPct val="100000"/>
                        </a:lnSpc>
                        <a:spcBef>
                          <a:spcPts val="330"/>
                        </a:spcBef>
                      </a:pPr>
                      <a:r>
                        <a:rPr lang="en-US" sz="1800" b="1" kern="1200" dirty="0">
                          <a:solidFill>
                            <a:srgbClr val="FFFFFF"/>
                          </a:solidFill>
                          <a:latin typeface="Century Gothic"/>
                          <a:ea typeface="+mn-ea"/>
                          <a:cs typeface="Century Gothic"/>
                        </a:rPr>
                        <a:t>distance</a:t>
                      </a:r>
                      <a:endParaRPr sz="1800" b="1" kern="1200" dirty="0">
                        <a:solidFill>
                          <a:srgbClr val="FFFFFF"/>
                        </a:solidFill>
                        <a:latin typeface="Century Gothic"/>
                        <a:ea typeface="+mn-ea"/>
                        <a:cs typeface="Century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solidFill>
                      <a:srgbClr val="4966AC"/>
                    </a:solidFill>
                  </a:tcPr>
                </a:tc>
                <a:tc>
                  <a:txBody>
                    <a:bodyPr/>
                    <a:lstStyle/>
                    <a:p>
                      <a:pPr marL="92075">
                        <a:lnSpc>
                          <a:spcPct val="100000"/>
                        </a:lnSpc>
                        <a:spcBef>
                          <a:spcPts val="330"/>
                        </a:spcBef>
                      </a:pPr>
                      <a:r>
                        <a:rPr lang="en-US" sz="1800" b="1" dirty="0" err="1">
                          <a:solidFill>
                            <a:srgbClr val="FFFFFF"/>
                          </a:solidFill>
                          <a:latin typeface="Century Gothic"/>
                          <a:cs typeface="Century Gothic"/>
                        </a:rPr>
                        <a:t>a</a:t>
                      </a:r>
                      <a:r>
                        <a:rPr sz="1800" b="1" dirty="0" err="1">
                          <a:solidFill>
                            <a:srgbClr val="FFFFFF"/>
                          </a:solidFill>
                          <a:latin typeface="Century Gothic"/>
                          <a:cs typeface="Century Gothic"/>
                        </a:rPr>
                        <a:t>ctiveLinks</a:t>
                      </a:r>
                      <a:endParaRPr sz="1800" dirty="0">
                        <a:latin typeface="Century Gothic"/>
                        <a:cs typeface="Century Gothic"/>
                      </a:endParaRPr>
                    </a:p>
                  </a:txBody>
                  <a:tcPr marL="0" marR="0" marT="41910" marB="0">
                    <a:lnL w="12700">
                      <a:solidFill>
                        <a:srgbClr val="FFFFFF"/>
                      </a:solidFill>
                      <a:prstDash val="solid"/>
                    </a:lnL>
                    <a:solidFill>
                      <a:srgbClr val="4966AC"/>
                    </a:solidFill>
                  </a:tcPr>
                </a:tc>
                <a:tc>
                  <a:txBody>
                    <a:bodyPr/>
                    <a:lstStyle/>
                    <a:p>
                      <a:pPr marL="92075">
                        <a:lnSpc>
                          <a:spcPct val="100000"/>
                        </a:lnSpc>
                        <a:spcBef>
                          <a:spcPts val="330"/>
                        </a:spcBef>
                      </a:pPr>
                      <a:r>
                        <a:rPr lang="en-US" sz="1800" b="1" spc="-5" dirty="0" err="1">
                          <a:solidFill>
                            <a:srgbClr val="FFFFFF"/>
                          </a:solidFill>
                          <a:latin typeface="Century Gothic"/>
                          <a:cs typeface="Century Gothic"/>
                        </a:rPr>
                        <a:t>switch</a:t>
                      </a:r>
                      <a:r>
                        <a:rPr sz="1800" b="1" spc="-5" dirty="0" err="1">
                          <a:solidFill>
                            <a:srgbClr val="FFFFFF"/>
                          </a:solidFill>
                          <a:latin typeface="Century Gothic"/>
                          <a:cs typeface="Century Gothic"/>
                        </a:rPr>
                        <a:t>Through</a:t>
                      </a:r>
                      <a:endParaRPr sz="1800" dirty="0">
                        <a:latin typeface="Century Gothic"/>
                        <a:cs typeface="Century Gothic"/>
                      </a:endParaRPr>
                    </a:p>
                  </a:txBody>
                  <a:tcPr marL="0" marR="0" marT="41910" marB="0">
                    <a:lnR w="12700">
                      <a:solidFill>
                        <a:srgbClr val="FFFFFF"/>
                      </a:solidFill>
                      <a:prstDash val="solid"/>
                    </a:lnR>
                    <a:solidFill>
                      <a:srgbClr val="4966AC"/>
                    </a:solidFill>
                  </a:tcPr>
                </a:tc>
                <a:extLst>
                  <a:ext uri="{0D108BD9-81ED-4DB2-BD59-A6C34878D82A}">
                    <a16:rowId xmlns:a16="http://schemas.microsoft.com/office/drawing/2014/main" val="10000"/>
                  </a:ext>
                </a:extLst>
              </a:tr>
              <a:tr h="370840">
                <a:tc>
                  <a:txBody>
                    <a:bodyPr/>
                    <a:lstStyle/>
                    <a:p>
                      <a:pPr marL="92075">
                        <a:lnSpc>
                          <a:spcPct val="100000"/>
                        </a:lnSpc>
                        <a:spcBef>
                          <a:spcPts val="330"/>
                        </a:spcBef>
                      </a:pPr>
                      <a:r>
                        <a:rPr sz="1800" dirty="0">
                          <a:solidFill>
                            <a:schemeClr val="tx1"/>
                          </a:solidFill>
                          <a:latin typeface="Century Gothic"/>
                          <a:cs typeface="Century Gothic"/>
                        </a:rPr>
                        <a:t>1</a:t>
                      </a:r>
                    </a:p>
                  </a:txBody>
                  <a:tcPr marL="0" marR="0" marT="41910"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0"/>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0"/>
                        </a:spcBef>
                      </a:pPr>
                      <a:r>
                        <a:rPr lang="en-US" sz="1800" dirty="0">
                          <a:solidFill>
                            <a:schemeClr val="tx1"/>
                          </a:solidFill>
                          <a:latin typeface="Century Gothic"/>
                          <a:cs typeface="Century Gothic"/>
                        </a:rPr>
                        <a:t>0</a:t>
                      </a:r>
                      <a:endParaRPr sz="1800" dirty="0">
                        <a:solidFill>
                          <a:schemeClr val="tx1"/>
                        </a:solidFill>
                        <a:latin typeface="Century Gothic"/>
                        <a:cs typeface="Century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solidFill>
                      <a:srgbClr val="D0D2E2"/>
                    </a:solidFill>
                  </a:tcPr>
                </a:tc>
                <a:tc>
                  <a:txBody>
                    <a:bodyPr/>
                    <a:lstStyle/>
                    <a:p>
                      <a:pPr marL="92075">
                        <a:lnSpc>
                          <a:spcPct val="100000"/>
                        </a:lnSpc>
                        <a:spcBef>
                          <a:spcPts val="330"/>
                        </a:spcBef>
                      </a:pPr>
                      <a:r>
                        <a:rPr sz="1800" spc="-10" dirty="0">
                          <a:solidFill>
                            <a:schemeClr val="tx1"/>
                          </a:solidFill>
                          <a:latin typeface="Century Gothic"/>
                          <a:cs typeface="Century Gothic"/>
                        </a:rPr>
                        <a:t>2,3</a:t>
                      </a:r>
                      <a:endParaRPr sz="1800">
                        <a:solidFill>
                          <a:schemeClr val="tx1"/>
                        </a:solidFill>
                        <a:latin typeface="Century Gothic"/>
                        <a:cs typeface="Century Gothic"/>
                      </a:endParaRPr>
                    </a:p>
                  </a:txBody>
                  <a:tcPr marL="0" marR="0" marT="41910" marB="0">
                    <a:lnL w="12700">
                      <a:solidFill>
                        <a:srgbClr val="FFFFFF"/>
                      </a:solidFill>
                      <a:prstDash val="solid"/>
                    </a:lnL>
                    <a:solidFill>
                      <a:srgbClr val="D0D2E2"/>
                    </a:solidFill>
                  </a:tcPr>
                </a:tc>
                <a:tc>
                  <a:txBody>
                    <a:bodyPr/>
                    <a:lstStyle/>
                    <a:p>
                      <a:pPr marL="92075">
                        <a:lnSpc>
                          <a:spcPct val="100000"/>
                        </a:lnSpc>
                        <a:spcBef>
                          <a:spcPts val="330"/>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1910" marB="0">
                    <a:lnR w="12700">
                      <a:solidFill>
                        <a:srgbClr val="FFFFFF"/>
                      </a:solidFill>
                      <a:prstDash val="solid"/>
                    </a:lnR>
                    <a:solidFill>
                      <a:srgbClr val="D0D2E2"/>
                    </a:solidFill>
                  </a:tcPr>
                </a:tc>
                <a:extLst>
                  <a:ext uri="{0D108BD9-81ED-4DB2-BD59-A6C34878D82A}">
                    <a16:rowId xmlns:a16="http://schemas.microsoft.com/office/drawing/2014/main" val="10001"/>
                  </a:ext>
                </a:extLst>
              </a:tr>
              <a:tr h="370840">
                <a:tc>
                  <a:txBody>
                    <a:bodyPr/>
                    <a:lstStyle/>
                    <a:p>
                      <a:pPr marL="92075">
                        <a:lnSpc>
                          <a:spcPct val="100000"/>
                        </a:lnSpc>
                        <a:spcBef>
                          <a:spcPts val="330"/>
                        </a:spcBef>
                      </a:pPr>
                      <a:r>
                        <a:rPr sz="1800" dirty="0">
                          <a:solidFill>
                            <a:schemeClr val="tx1"/>
                          </a:solidFill>
                          <a:latin typeface="Century Gothic"/>
                          <a:cs typeface="Century Gothic"/>
                        </a:rPr>
                        <a:t>2</a:t>
                      </a:r>
                    </a:p>
                  </a:txBody>
                  <a:tcPr marL="0" marR="0" marT="41910"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0"/>
                        </a:spcBef>
                      </a:pPr>
                      <a:r>
                        <a:rPr sz="1800" dirty="0">
                          <a:solidFill>
                            <a:schemeClr val="tx1"/>
                          </a:solidFill>
                          <a:latin typeface="Century Gothic"/>
                          <a:cs typeface="Century Gothic"/>
                        </a:rPr>
                        <a:t>1</a:t>
                      </a:r>
                    </a:p>
                  </a:txBody>
                  <a:tcPr marL="0" marR="0" marT="41910"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0"/>
                        </a:spcBef>
                      </a:pPr>
                      <a:r>
                        <a:rPr lang="en-US" sz="1800" dirty="0">
                          <a:solidFill>
                            <a:schemeClr val="tx1"/>
                          </a:solidFill>
                          <a:latin typeface="Century Gothic"/>
                          <a:cs typeface="Century Gothic"/>
                        </a:rPr>
                        <a:t>1</a:t>
                      </a:r>
                      <a:endParaRPr sz="1800" dirty="0">
                        <a:solidFill>
                          <a:schemeClr val="tx1"/>
                        </a:solidFill>
                        <a:latin typeface="Century Gothic"/>
                        <a:cs typeface="Century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solidFill>
                      <a:srgbClr val="E9EAF0"/>
                    </a:solidFill>
                  </a:tcPr>
                </a:tc>
                <a:tc>
                  <a:txBody>
                    <a:bodyPr/>
                    <a:lstStyle/>
                    <a:p>
                      <a:pPr marL="92075">
                        <a:lnSpc>
                          <a:spcPct val="100000"/>
                        </a:lnSpc>
                        <a:spcBef>
                          <a:spcPts val="330"/>
                        </a:spcBef>
                      </a:pPr>
                      <a:r>
                        <a:rPr sz="1800" spc="-10" dirty="0">
                          <a:solidFill>
                            <a:schemeClr val="tx1"/>
                          </a:solidFill>
                          <a:latin typeface="Century Gothic"/>
                          <a:cs typeface="Century Gothic"/>
                        </a:rPr>
                        <a:t>1,4</a:t>
                      </a:r>
                      <a:endParaRPr sz="1800">
                        <a:solidFill>
                          <a:schemeClr val="tx1"/>
                        </a:solidFill>
                        <a:latin typeface="Century Gothic"/>
                        <a:cs typeface="Century Gothic"/>
                      </a:endParaRPr>
                    </a:p>
                  </a:txBody>
                  <a:tcPr marL="0" marR="0" marT="41910" marB="0">
                    <a:lnL w="12700">
                      <a:solidFill>
                        <a:srgbClr val="FFFFFF"/>
                      </a:solidFill>
                      <a:prstDash val="solid"/>
                    </a:lnL>
                    <a:solidFill>
                      <a:srgbClr val="E9EAF0"/>
                    </a:solidFill>
                  </a:tcPr>
                </a:tc>
                <a:tc>
                  <a:txBody>
                    <a:bodyPr/>
                    <a:lstStyle/>
                    <a:p>
                      <a:pPr marL="92075">
                        <a:lnSpc>
                          <a:spcPct val="100000"/>
                        </a:lnSpc>
                        <a:spcBef>
                          <a:spcPts val="330"/>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1910" marB="0">
                    <a:lnR w="12700">
                      <a:solidFill>
                        <a:srgbClr val="FFFFFF"/>
                      </a:solidFill>
                      <a:prstDash val="solid"/>
                    </a:lnR>
                    <a:solidFill>
                      <a:srgbClr val="E9EAF0"/>
                    </a:solidFill>
                  </a:tcPr>
                </a:tc>
                <a:extLst>
                  <a:ext uri="{0D108BD9-81ED-4DB2-BD59-A6C34878D82A}">
                    <a16:rowId xmlns:a16="http://schemas.microsoft.com/office/drawing/2014/main" val="10002"/>
                  </a:ext>
                </a:extLst>
              </a:tr>
              <a:tr h="370839">
                <a:tc>
                  <a:txBody>
                    <a:bodyPr/>
                    <a:lstStyle/>
                    <a:p>
                      <a:pPr marL="92075">
                        <a:lnSpc>
                          <a:spcPct val="100000"/>
                        </a:lnSpc>
                        <a:spcBef>
                          <a:spcPts val="330"/>
                        </a:spcBef>
                      </a:pPr>
                      <a:r>
                        <a:rPr sz="1800" dirty="0">
                          <a:solidFill>
                            <a:schemeClr val="tx1"/>
                          </a:solidFill>
                          <a:latin typeface="Century Gothic"/>
                          <a:cs typeface="Century Gothic"/>
                        </a:rPr>
                        <a:t>3</a:t>
                      </a:r>
                      <a:endParaRPr sz="1800">
                        <a:solidFill>
                          <a:schemeClr val="tx1"/>
                        </a:solidFill>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0"/>
                        </a:spcBef>
                      </a:pPr>
                      <a:r>
                        <a:rPr sz="1800" dirty="0">
                          <a:solidFill>
                            <a:schemeClr val="tx1"/>
                          </a:solidFill>
                          <a:latin typeface="Century Gothic"/>
                          <a:cs typeface="Century Gothic"/>
                        </a:rPr>
                        <a:t>1</a:t>
                      </a:r>
                    </a:p>
                  </a:txBody>
                  <a:tcPr marL="0" marR="0" marT="41910"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0"/>
                        </a:spcBef>
                      </a:pPr>
                      <a:r>
                        <a:rPr lang="en-US" sz="1800" dirty="0">
                          <a:solidFill>
                            <a:schemeClr val="tx1"/>
                          </a:solidFill>
                          <a:latin typeface="Century Gothic"/>
                          <a:cs typeface="Century Gothic"/>
                        </a:rPr>
                        <a:t>1</a:t>
                      </a:r>
                      <a:endParaRPr sz="1800" dirty="0">
                        <a:solidFill>
                          <a:schemeClr val="tx1"/>
                        </a:solidFill>
                        <a:latin typeface="Century Gothic"/>
                        <a:cs typeface="Century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solidFill>
                      <a:srgbClr val="D0D2E2"/>
                    </a:solidFill>
                  </a:tcPr>
                </a:tc>
                <a:tc>
                  <a:txBody>
                    <a:bodyPr/>
                    <a:lstStyle/>
                    <a:p>
                      <a:pPr marL="92075">
                        <a:lnSpc>
                          <a:spcPct val="100000"/>
                        </a:lnSpc>
                        <a:spcBef>
                          <a:spcPts val="330"/>
                        </a:spcBef>
                      </a:pPr>
                      <a:r>
                        <a:rPr sz="1800" dirty="0">
                          <a:solidFill>
                            <a:schemeClr val="tx1"/>
                          </a:solidFill>
                          <a:latin typeface="Century Gothic"/>
                          <a:cs typeface="Century Gothic"/>
                        </a:rPr>
                        <a:t>1</a:t>
                      </a:r>
                    </a:p>
                  </a:txBody>
                  <a:tcPr marL="0" marR="0" marT="41910" marB="0">
                    <a:lnL w="12700">
                      <a:solidFill>
                        <a:srgbClr val="FFFFFF"/>
                      </a:solidFill>
                      <a:prstDash val="solid"/>
                    </a:lnL>
                    <a:solidFill>
                      <a:srgbClr val="D0D2E2"/>
                    </a:solidFill>
                  </a:tcPr>
                </a:tc>
                <a:tc>
                  <a:txBody>
                    <a:bodyPr/>
                    <a:lstStyle/>
                    <a:p>
                      <a:pPr marL="92075">
                        <a:lnSpc>
                          <a:spcPct val="100000"/>
                        </a:lnSpc>
                        <a:spcBef>
                          <a:spcPts val="330"/>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1910" marB="0">
                    <a:lnR w="12700">
                      <a:solidFill>
                        <a:srgbClr val="FFFFFF"/>
                      </a:solidFill>
                      <a:prstDash val="solid"/>
                    </a:lnR>
                    <a:solidFill>
                      <a:srgbClr val="D0D2E2"/>
                    </a:solidFill>
                  </a:tcPr>
                </a:tc>
                <a:extLst>
                  <a:ext uri="{0D108BD9-81ED-4DB2-BD59-A6C34878D82A}">
                    <a16:rowId xmlns:a16="http://schemas.microsoft.com/office/drawing/2014/main" val="10003"/>
                  </a:ext>
                </a:extLst>
              </a:tr>
              <a:tr h="370839">
                <a:tc>
                  <a:txBody>
                    <a:bodyPr/>
                    <a:lstStyle/>
                    <a:p>
                      <a:pPr marL="92075">
                        <a:lnSpc>
                          <a:spcPct val="100000"/>
                        </a:lnSpc>
                        <a:spcBef>
                          <a:spcPts val="330"/>
                        </a:spcBef>
                      </a:pPr>
                      <a:r>
                        <a:rPr sz="1800" dirty="0">
                          <a:solidFill>
                            <a:schemeClr val="tx1"/>
                          </a:solidFill>
                          <a:latin typeface="Century Gothic"/>
                          <a:cs typeface="Century Gothic"/>
                        </a:rPr>
                        <a:t>4</a:t>
                      </a:r>
                      <a:endParaRPr sz="1800">
                        <a:solidFill>
                          <a:schemeClr val="tx1"/>
                        </a:solidFill>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0"/>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1910"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0"/>
                        </a:spcBef>
                      </a:pPr>
                      <a:r>
                        <a:rPr lang="en-US" sz="1800" dirty="0">
                          <a:solidFill>
                            <a:schemeClr val="tx1"/>
                          </a:solidFill>
                          <a:latin typeface="Century Gothic"/>
                          <a:cs typeface="Century Gothic"/>
                        </a:rPr>
                        <a:t>2</a:t>
                      </a:r>
                      <a:endParaRPr sz="1800" dirty="0">
                        <a:solidFill>
                          <a:schemeClr val="tx1"/>
                        </a:solidFill>
                        <a:latin typeface="Century Gothic"/>
                        <a:cs typeface="Century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solidFill>
                      <a:srgbClr val="E9EAF0"/>
                    </a:solidFill>
                  </a:tcPr>
                </a:tc>
                <a:tc>
                  <a:txBody>
                    <a:bodyPr/>
                    <a:lstStyle/>
                    <a:p>
                      <a:pPr marL="92075">
                        <a:lnSpc>
                          <a:spcPct val="100000"/>
                        </a:lnSpc>
                        <a:spcBef>
                          <a:spcPts val="330"/>
                        </a:spcBef>
                      </a:pPr>
                      <a:r>
                        <a:rPr sz="1800" spc="-15" dirty="0">
                          <a:solidFill>
                            <a:schemeClr val="tx1"/>
                          </a:solidFill>
                          <a:latin typeface="Century Gothic"/>
                          <a:cs typeface="Century Gothic"/>
                        </a:rPr>
                        <a:t>2,5,6</a:t>
                      </a:r>
                      <a:endParaRPr sz="1800" dirty="0">
                        <a:solidFill>
                          <a:schemeClr val="tx1"/>
                        </a:solidFill>
                        <a:latin typeface="Century Gothic"/>
                        <a:cs typeface="Century Gothic"/>
                      </a:endParaRPr>
                    </a:p>
                  </a:txBody>
                  <a:tcPr marL="0" marR="0" marT="41910" marB="0">
                    <a:lnL w="12700">
                      <a:solidFill>
                        <a:srgbClr val="FFFFFF"/>
                      </a:solidFill>
                      <a:prstDash val="solid"/>
                    </a:lnL>
                    <a:solidFill>
                      <a:srgbClr val="E9EAF0"/>
                    </a:solidFill>
                  </a:tcPr>
                </a:tc>
                <a:tc>
                  <a:txBody>
                    <a:bodyPr/>
                    <a:lstStyle/>
                    <a:p>
                      <a:pPr marL="92075">
                        <a:lnSpc>
                          <a:spcPct val="100000"/>
                        </a:lnSpc>
                        <a:spcBef>
                          <a:spcPts val="330"/>
                        </a:spcBef>
                      </a:pPr>
                      <a:r>
                        <a:rPr sz="1800" dirty="0">
                          <a:solidFill>
                            <a:schemeClr val="tx1"/>
                          </a:solidFill>
                          <a:latin typeface="Century Gothic"/>
                          <a:cs typeface="Century Gothic"/>
                        </a:rPr>
                        <a:t>2</a:t>
                      </a:r>
                    </a:p>
                  </a:txBody>
                  <a:tcPr marL="0" marR="0" marT="41910" marB="0">
                    <a:lnR w="12700">
                      <a:solidFill>
                        <a:srgbClr val="FFFFFF"/>
                      </a:solidFill>
                      <a:prstDash val="solid"/>
                    </a:lnR>
                    <a:solidFill>
                      <a:srgbClr val="E9EAF0"/>
                    </a:solidFill>
                  </a:tcPr>
                </a:tc>
                <a:extLst>
                  <a:ext uri="{0D108BD9-81ED-4DB2-BD59-A6C34878D82A}">
                    <a16:rowId xmlns:a16="http://schemas.microsoft.com/office/drawing/2014/main" val="10004"/>
                  </a:ext>
                </a:extLst>
              </a:tr>
              <a:tr h="370776">
                <a:tc>
                  <a:txBody>
                    <a:bodyPr/>
                    <a:lstStyle/>
                    <a:p>
                      <a:pPr marL="92075">
                        <a:lnSpc>
                          <a:spcPct val="100000"/>
                        </a:lnSpc>
                        <a:spcBef>
                          <a:spcPts val="334"/>
                        </a:spcBef>
                      </a:pPr>
                      <a:r>
                        <a:rPr sz="1800" dirty="0">
                          <a:solidFill>
                            <a:schemeClr val="tx1"/>
                          </a:solidFill>
                          <a:latin typeface="Century Gothic"/>
                          <a:cs typeface="Century Gothic"/>
                        </a:rPr>
                        <a:t>5</a:t>
                      </a:r>
                      <a:endParaRPr sz="1800">
                        <a:solidFill>
                          <a:schemeClr val="tx1"/>
                        </a:solidFill>
                        <a:latin typeface="Century Gothic"/>
                        <a:cs typeface="Century Gothic"/>
                      </a:endParaRPr>
                    </a:p>
                  </a:txBody>
                  <a:tcPr marL="0" marR="0" marT="42544"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4"/>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2544" marB="0">
                    <a:lnL w="12700">
                      <a:solidFill>
                        <a:srgbClr val="FFFFFF"/>
                      </a:solidFill>
                      <a:prstDash val="solid"/>
                    </a:lnL>
                    <a:lnR w="12700">
                      <a:solidFill>
                        <a:srgbClr val="FFFFFF"/>
                      </a:solidFill>
                      <a:prstDash val="solid"/>
                    </a:lnR>
                    <a:solidFill>
                      <a:srgbClr val="D0D2E2"/>
                    </a:solidFill>
                  </a:tcPr>
                </a:tc>
                <a:tc>
                  <a:txBody>
                    <a:bodyPr/>
                    <a:lstStyle/>
                    <a:p>
                      <a:pPr marL="92075">
                        <a:lnSpc>
                          <a:spcPct val="100000"/>
                        </a:lnSpc>
                        <a:spcBef>
                          <a:spcPts val="334"/>
                        </a:spcBef>
                      </a:pPr>
                      <a:r>
                        <a:rPr lang="en-US" sz="1800" dirty="0">
                          <a:solidFill>
                            <a:schemeClr val="tx1"/>
                          </a:solidFill>
                          <a:latin typeface="Century Gothic"/>
                          <a:cs typeface="Century Gothic"/>
                        </a:rPr>
                        <a:t>3</a:t>
                      </a:r>
                      <a:endParaRPr sz="1800" dirty="0">
                        <a:solidFill>
                          <a:schemeClr val="tx1"/>
                        </a:solidFill>
                        <a:latin typeface="Century Gothic"/>
                        <a:cs typeface="Century Gothic"/>
                      </a:endParaRPr>
                    </a:p>
                  </a:txBody>
                  <a:tcPr marL="0" marR="0" marT="42544" marB="0">
                    <a:lnL w="12700">
                      <a:solidFill>
                        <a:srgbClr val="FFFFFF"/>
                      </a:solidFill>
                      <a:prstDash val="solid"/>
                    </a:lnL>
                    <a:lnR w="12700" cap="flat" cmpd="sng" algn="ctr">
                      <a:solidFill>
                        <a:srgbClr val="FFFFFF"/>
                      </a:solidFill>
                      <a:prstDash val="solid"/>
                      <a:round/>
                      <a:headEnd type="none" w="med" len="med"/>
                      <a:tailEnd type="none" w="med" len="med"/>
                    </a:lnR>
                    <a:solidFill>
                      <a:srgbClr val="D0D2E2"/>
                    </a:solidFill>
                  </a:tcPr>
                </a:tc>
                <a:tc>
                  <a:txBody>
                    <a:bodyPr/>
                    <a:lstStyle/>
                    <a:p>
                      <a:pPr marL="92075">
                        <a:lnSpc>
                          <a:spcPct val="100000"/>
                        </a:lnSpc>
                        <a:spcBef>
                          <a:spcPts val="334"/>
                        </a:spcBef>
                      </a:pPr>
                      <a:r>
                        <a:rPr sz="1800" dirty="0">
                          <a:solidFill>
                            <a:schemeClr val="tx1"/>
                          </a:solidFill>
                          <a:latin typeface="Century Gothic"/>
                          <a:cs typeface="Century Gothic"/>
                        </a:rPr>
                        <a:t>4</a:t>
                      </a:r>
                    </a:p>
                  </a:txBody>
                  <a:tcPr marL="0" marR="0" marT="42544" marB="0">
                    <a:lnL w="12700">
                      <a:solidFill>
                        <a:srgbClr val="FFFFFF"/>
                      </a:solidFill>
                      <a:prstDash val="solid"/>
                    </a:lnL>
                    <a:solidFill>
                      <a:srgbClr val="D0D2E2"/>
                    </a:solidFill>
                  </a:tcPr>
                </a:tc>
                <a:tc>
                  <a:txBody>
                    <a:bodyPr/>
                    <a:lstStyle/>
                    <a:p>
                      <a:pPr marL="92075">
                        <a:lnSpc>
                          <a:spcPct val="100000"/>
                        </a:lnSpc>
                        <a:spcBef>
                          <a:spcPts val="334"/>
                        </a:spcBef>
                      </a:pPr>
                      <a:r>
                        <a:rPr sz="1800" dirty="0">
                          <a:solidFill>
                            <a:schemeClr val="tx1"/>
                          </a:solidFill>
                          <a:latin typeface="Century Gothic"/>
                          <a:cs typeface="Century Gothic"/>
                        </a:rPr>
                        <a:t>4</a:t>
                      </a:r>
                    </a:p>
                  </a:txBody>
                  <a:tcPr marL="0" marR="0" marT="42544" marB="0">
                    <a:lnR w="12700">
                      <a:solidFill>
                        <a:srgbClr val="FFFFFF"/>
                      </a:solidFill>
                      <a:prstDash val="solid"/>
                    </a:lnR>
                    <a:solidFill>
                      <a:srgbClr val="D0D2E2"/>
                    </a:solidFill>
                  </a:tcPr>
                </a:tc>
                <a:extLst>
                  <a:ext uri="{0D108BD9-81ED-4DB2-BD59-A6C34878D82A}">
                    <a16:rowId xmlns:a16="http://schemas.microsoft.com/office/drawing/2014/main" val="10005"/>
                  </a:ext>
                </a:extLst>
              </a:tr>
              <a:tr h="370839">
                <a:tc>
                  <a:txBody>
                    <a:bodyPr/>
                    <a:lstStyle/>
                    <a:p>
                      <a:pPr marL="92075">
                        <a:lnSpc>
                          <a:spcPct val="100000"/>
                        </a:lnSpc>
                        <a:spcBef>
                          <a:spcPts val="334"/>
                        </a:spcBef>
                      </a:pPr>
                      <a:r>
                        <a:rPr sz="1800" dirty="0">
                          <a:solidFill>
                            <a:schemeClr val="tx1"/>
                          </a:solidFill>
                          <a:latin typeface="Century Gothic"/>
                          <a:cs typeface="Century Gothic"/>
                        </a:rPr>
                        <a:t>6</a:t>
                      </a:r>
                      <a:endParaRPr sz="1800">
                        <a:solidFill>
                          <a:schemeClr val="tx1"/>
                        </a:solidFill>
                        <a:latin typeface="Century Gothic"/>
                        <a:cs typeface="Century Gothic"/>
                      </a:endParaRPr>
                    </a:p>
                  </a:txBody>
                  <a:tcPr marL="0" marR="0" marT="42544"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4"/>
                        </a:spcBef>
                      </a:pPr>
                      <a:r>
                        <a:rPr sz="1800" dirty="0">
                          <a:solidFill>
                            <a:schemeClr val="tx1"/>
                          </a:solidFill>
                          <a:latin typeface="Century Gothic"/>
                          <a:cs typeface="Century Gothic"/>
                        </a:rPr>
                        <a:t>1</a:t>
                      </a:r>
                      <a:endParaRPr sz="1800">
                        <a:solidFill>
                          <a:schemeClr val="tx1"/>
                        </a:solidFill>
                        <a:latin typeface="Century Gothic"/>
                        <a:cs typeface="Century Gothic"/>
                      </a:endParaRPr>
                    </a:p>
                  </a:txBody>
                  <a:tcPr marL="0" marR="0" marT="42544" marB="0">
                    <a:lnL w="12700">
                      <a:solidFill>
                        <a:srgbClr val="FFFFFF"/>
                      </a:solidFill>
                      <a:prstDash val="solid"/>
                    </a:lnL>
                    <a:lnR w="12700">
                      <a:solidFill>
                        <a:srgbClr val="FFFFFF"/>
                      </a:solidFill>
                      <a:prstDash val="solid"/>
                    </a:lnR>
                    <a:solidFill>
                      <a:srgbClr val="E9EAF0"/>
                    </a:solidFill>
                  </a:tcPr>
                </a:tc>
                <a:tc>
                  <a:txBody>
                    <a:bodyPr/>
                    <a:lstStyle/>
                    <a:p>
                      <a:pPr marL="92075">
                        <a:lnSpc>
                          <a:spcPct val="100000"/>
                        </a:lnSpc>
                        <a:spcBef>
                          <a:spcPts val="334"/>
                        </a:spcBef>
                      </a:pPr>
                      <a:r>
                        <a:rPr lang="en-US" sz="1800" dirty="0">
                          <a:solidFill>
                            <a:schemeClr val="tx1"/>
                          </a:solidFill>
                          <a:latin typeface="Century Gothic"/>
                          <a:cs typeface="Century Gothic"/>
                        </a:rPr>
                        <a:t>3</a:t>
                      </a:r>
                      <a:endParaRPr sz="1800" dirty="0">
                        <a:solidFill>
                          <a:schemeClr val="tx1"/>
                        </a:solidFill>
                        <a:latin typeface="Century Gothic"/>
                        <a:cs typeface="Century Gothic"/>
                      </a:endParaRPr>
                    </a:p>
                  </a:txBody>
                  <a:tcPr marL="0" marR="0" marT="42544" marB="0">
                    <a:lnL w="12700">
                      <a:solidFill>
                        <a:srgbClr val="FFFFFF"/>
                      </a:solidFill>
                      <a:prstDash val="solid"/>
                    </a:lnL>
                    <a:lnR w="12700" cap="flat" cmpd="sng" algn="ctr">
                      <a:solidFill>
                        <a:srgbClr val="FFFFFF"/>
                      </a:solidFill>
                      <a:prstDash val="solid"/>
                      <a:round/>
                      <a:headEnd type="none" w="med" len="med"/>
                      <a:tailEnd type="none" w="med" len="med"/>
                    </a:lnR>
                    <a:solidFill>
                      <a:srgbClr val="E9EAF0"/>
                    </a:solidFill>
                  </a:tcPr>
                </a:tc>
                <a:tc>
                  <a:txBody>
                    <a:bodyPr/>
                    <a:lstStyle/>
                    <a:p>
                      <a:pPr marL="92075">
                        <a:lnSpc>
                          <a:spcPct val="100000"/>
                        </a:lnSpc>
                        <a:spcBef>
                          <a:spcPts val="334"/>
                        </a:spcBef>
                      </a:pPr>
                      <a:r>
                        <a:rPr sz="1800" dirty="0">
                          <a:solidFill>
                            <a:schemeClr val="tx1"/>
                          </a:solidFill>
                          <a:latin typeface="Century Gothic"/>
                          <a:cs typeface="Century Gothic"/>
                        </a:rPr>
                        <a:t>4</a:t>
                      </a:r>
                    </a:p>
                  </a:txBody>
                  <a:tcPr marL="0" marR="0" marT="42544" marB="0">
                    <a:lnL w="12700">
                      <a:solidFill>
                        <a:srgbClr val="FFFFFF"/>
                      </a:solidFill>
                      <a:prstDash val="solid"/>
                    </a:lnL>
                    <a:solidFill>
                      <a:srgbClr val="E9EAF0"/>
                    </a:solidFill>
                  </a:tcPr>
                </a:tc>
                <a:tc>
                  <a:txBody>
                    <a:bodyPr/>
                    <a:lstStyle/>
                    <a:p>
                      <a:pPr marL="92075">
                        <a:lnSpc>
                          <a:spcPct val="100000"/>
                        </a:lnSpc>
                        <a:spcBef>
                          <a:spcPts val="334"/>
                        </a:spcBef>
                      </a:pPr>
                      <a:r>
                        <a:rPr sz="1800" dirty="0">
                          <a:solidFill>
                            <a:schemeClr val="tx1"/>
                          </a:solidFill>
                          <a:latin typeface="Century Gothic"/>
                          <a:cs typeface="Century Gothic"/>
                        </a:rPr>
                        <a:t>4</a:t>
                      </a:r>
                    </a:p>
                  </a:txBody>
                  <a:tcPr marL="0" marR="0" marT="42544" marB="0">
                    <a:lnR w="12700">
                      <a:solidFill>
                        <a:srgbClr val="FFFFFF"/>
                      </a:solidFill>
                      <a:prstDash val="solid"/>
                    </a:lnR>
                    <a:solidFill>
                      <a:srgbClr val="E9EAF0"/>
                    </a:solidFill>
                  </a:tcPr>
                </a:tc>
                <a:extLst>
                  <a:ext uri="{0D108BD9-81ED-4DB2-BD59-A6C34878D82A}">
                    <a16:rowId xmlns:a16="http://schemas.microsoft.com/office/drawing/2014/main" val="10006"/>
                  </a:ext>
                </a:extLst>
              </a:tr>
            </a:tbl>
          </a:graphicData>
        </a:graphic>
      </p:graphicFrame>
      <p:pic>
        <p:nvPicPr>
          <p:cNvPr id="63" name="Picture 62">
            <a:extLst>
              <a:ext uri="{FF2B5EF4-FFF2-40B4-BE49-F238E27FC236}">
                <a16:creationId xmlns:a16="http://schemas.microsoft.com/office/drawing/2014/main" id="{7DE9C8C3-D693-2C49-9634-A3F5D01080AB}"/>
              </a:ext>
            </a:extLst>
          </p:cNvPr>
          <p:cNvPicPr>
            <a:picLocks noChangeAspect="1"/>
          </p:cNvPicPr>
          <p:nvPr/>
        </p:nvPicPr>
        <p:blipFill>
          <a:blip r:embed="rId2"/>
          <a:stretch>
            <a:fillRect/>
          </a:stretch>
        </p:blipFill>
        <p:spPr>
          <a:xfrm>
            <a:off x="8613918" y="732490"/>
            <a:ext cx="2478556" cy="1668829"/>
          </a:xfrm>
          <a:prstGeom prst="rect">
            <a:avLst/>
          </a:prstGeom>
        </p:spPr>
      </p:pic>
      <p:sp>
        <p:nvSpPr>
          <p:cNvPr id="64" name="Rectangle 63">
            <a:extLst>
              <a:ext uri="{FF2B5EF4-FFF2-40B4-BE49-F238E27FC236}">
                <a16:creationId xmlns:a16="http://schemas.microsoft.com/office/drawing/2014/main" id="{19C5F1B0-13E9-C344-8C15-BB91DBEC2238}"/>
              </a:ext>
            </a:extLst>
          </p:cNvPr>
          <p:cNvSpPr/>
          <p:nvPr/>
        </p:nvSpPr>
        <p:spPr>
          <a:xfrm>
            <a:off x="1315396" y="2401319"/>
            <a:ext cx="1980097" cy="2308324"/>
          </a:xfrm>
          <a:prstGeom prst="rect">
            <a:avLst/>
          </a:prstGeom>
        </p:spPr>
        <p:txBody>
          <a:bodyPr wrap="square">
            <a:spAutoFit/>
          </a:bodyPr>
          <a:lstStyle/>
          <a:p>
            <a:r>
              <a:rPr lang="en-US" dirty="0"/>
              <a:t>LOG FILE</a:t>
            </a:r>
          </a:p>
          <a:p>
            <a:endParaRPr lang="en-US" dirty="0"/>
          </a:p>
          <a:p>
            <a:r>
              <a:rPr lang="en-US" dirty="0"/>
              <a:t>1 - 2, 1 - 3</a:t>
            </a:r>
          </a:p>
          <a:p>
            <a:r>
              <a:rPr lang="en-US" dirty="0"/>
              <a:t>2 - 1, 2 - 4</a:t>
            </a:r>
          </a:p>
          <a:p>
            <a:r>
              <a:rPr lang="en-US" dirty="0"/>
              <a:t>3 - 1</a:t>
            </a:r>
          </a:p>
          <a:p>
            <a:r>
              <a:rPr lang="en-US" dirty="0"/>
              <a:t>4 - 2, 4 - 5, 4 - 6</a:t>
            </a:r>
          </a:p>
          <a:p>
            <a:r>
              <a:rPr lang="en-US" dirty="0"/>
              <a:t>5 - 4</a:t>
            </a:r>
          </a:p>
          <a:p>
            <a:r>
              <a:rPr lang="en-US" dirty="0"/>
              <a:t>6 - 4</a:t>
            </a:r>
          </a:p>
        </p:txBody>
      </p:sp>
    </p:spTree>
    <p:extLst>
      <p:ext uri="{BB962C8B-B14F-4D97-AF65-F5344CB8AC3E}">
        <p14:creationId xmlns:p14="http://schemas.microsoft.com/office/powerpoint/2010/main" val="368216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Key Assumptions for the Project</a:t>
            </a:r>
          </a:p>
        </p:txBody>
      </p:sp>
      <p:sp>
        <p:nvSpPr>
          <p:cNvPr id="6" name="Rectangle 5">
            <a:extLst>
              <a:ext uri="{FF2B5EF4-FFF2-40B4-BE49-F238E27FC236}">
                <a16:creationId xmlns:a16="http://schemas.microsoft.com/office/drawing/2014/main" id="{53932526-E07D-FA4E-8B60-011371C22498}"/>
              </a:ext>
            </a:extLst>
          </p:cNvPr>
          <p:cNvSpPr/>
          <p:nvPr/>
        </p:nvSpPr>
        <p:spPr>
          <a:xfrm>
            <a:off x="475013" y="1107466"/>
            <a:ext cx="11140725" cy="4524315"/>
          </a:xfrm>
          <a:prstGeom prst="rect">
            <a:avLst/>
          </a:prstGeom>
        </p:spPr>
        <p:txBody>
          <a:bodyPr wrap="square">
            <a:spAutoFit/>
          </a:bodyPr>
          <a:lstStyle/>
          <a:p>
            <a:r>
              <a:rPr lang="en-US" sz="2400" dirty="0"/>
              <a:t>You should assume that all switch IDs are positive integers, and distinct. </a:t>
            </a:r>
          </a:p>
          <a:p>
            <a:endParaRPr lang="en-US" sz="2400" dirty="0"/>
          </a:p>
          <a:p>
            <a:r>
              <a:rPr lang="en-US" sz="2400" dirty="0"/>
              <a:t>These integers do not have to be consecutive and they will not always start at 1.</a:t>
            </a:r>
          </a:p>
          <a:p>
            <a:endParaRPr lang="en-US" sz="2400" dirty="0"/>
          </a:p>
          <a:p>
            <a:r>
              <a:rPr lang="en-US" sz="2400" dirty="0"/>
              <a:t>Tie breakers:	All ties will be broken by lowest switch ID, meaning that if a switch has multiple paths to the root of the same length, it will select the path through the lowest id neighbor.	 For example, assume switch 5 has two paths to the root, through switch 3 and switch 2. Assume further each path is 2 hops in length, then switch 5 will select switch 2 as  the path to the root.</a:t>
            </a:r>
          </a:p>
          <a:p>
            <a:endParaRPr lang="en-US" sz="2400" dirty="0"/>
          </a:p>
          <a:p>
            <a:r>
              <a:rPr lang="en-US" sz="2400" dirty="0"/>
              <a:t>Combining points one and two above, there is a single distinct solution spanning tree for  each topology.</a:t>
            </a:r>
            <a:endParaRPr lang="en-US" dirty="0"/>
          </a:p>
        </p:txBody>
      </p:sp>
    </p:spTree>
    <p:extLst>
      <p:ext uri="{BB962C8B-B14F-4D97-AF65-F5344CB8AC3E}">
        <p14:creationId xmlns:p14="http://schemas.microsoft.com/office/powerpoint/2010/main" val="355945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8092F5C-7BDA-4FDB-B25B-FDB072EA170C}"/>
              </a:ext>
            </a:extLst>
          </p:cNvPr>
          <p:cNvSpPr>
            <a:spLocks noGrp="1"/>
          </p:cNvSpPr>
          <p:nvPr>
            <p:ph idx="1"/>
          </p:nvPr>
        </p:nvSpPr>
        <p:spPr>
          <a:xfrm>
            <a:off x="1010392" y="1369863"/>
            <a:ext cx="9867405" cy="4596355"/>
          </a:xfrm>
        </p:spPr>
        <p:txBody>
          <a:bodyPr/>
          <a:lstStyle/>
          <a:p>
            <a:pPr marL="0" indent="0">
              <a:buNone/>
            </a:pPr>
            <a:r>
              <a:rPr lang="en-US" dirty="0"/>
              <a:t>In this project, you will develop a simplified distributed version of the Spanning Tree Protocol that can be run on an “arbitrary” Layer 2 topology.</a:t>
            </a:r>
          </a:p>
          <a:p>
            <a:pPr marL="0" indent="0">
              <a:buNone/>
            </a:pPr>
            <a:endParaRPr lang="en-US" dirty="0"/>
          </a:p>
          <a:p>
            <a:pPr marL="0" indent="0">
              <a:buNone/>
            </a:pPr>
            <a:r>
              <a:rPr lang="en-US" i="1" dirty="0"/>
              <a:t>This project is different from the previous project in that we're not running the  simulation using the Mininet environment (Don't worry, Mininet will be back in later  projects!). Rather, we will be simulating the communications between switches until they converge on a single solution, and then output the final spanning tree to a file.</a:t>
            </a:r>
          </a:p>
          <a:p>
            <a:endParaRPr lang="en-US" dirty="0"/>
          </a:p>
          <a:p>
            <a:endParaRPr lang="en-US" dirty="0"/>
          </a:p>
        </p:txBody>
      </p:sp>
      <p:sp>
        <p:nvSpPr>
          <p:cNvPr id="2" name="Title 1">
            <a:extLst>
              <a:ext uri="{FF2B5EF4-FFF2-40B4-BE49-F238E27FC236}">
                <a16:creationId xmlns:a16="http://schemas.microsoft.com/office/drawing/2014/main" id="{D482B487-8AA5-41C2-9B42-88EC43D08EC9}"/>
              </a:ext>
            </a:extLst>
          </p:cNvPr>
          <p:cNvSpPr>
            <a:spLocks noGrp="1"/>
          </p:cNvSpPr>
          <p:nvPr>
            <p:ph type="title"/>
          </p:nvPr>
        </p:nvSpPr>
        <p:spPr/>
        <p:txBody>
          <a:bodyPr/>
          <a:lstStyle/>
          <a:p>
            <a:r>
              <a:rPr lang="en-US" dirty="0"/>
              <a:t> Summary of the Project</a:t>
            </a:r>
          </a:p>
        </p:txBody>
      </p:sp>
    </p:spTree>
    <p:extLst>
      <p:ext uri="{BB962C8B-B14F-4D97-AF65-F5344CB8AC3E}">
        <p14:creationId xmlns:p14="http://schemas.microsoft.com/office/powerpoint/2010/main" val="2993253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Key Assumptions for the Project</a:t>
            </a:r>
          </a:p>
        </p:txBody>
      </p:sp>
      <p:sp>
        <p:nvSpPr>
          <p:cNvPr id="6" name="Rectangle 5">
            <a:extLst>
              <a:ext uri="{FF2B5EF4-FFF2-40B4-BE49-F238E27FC236}">
                <a16:creationId xmlns:a16="http://schemas.microsoft.com/office/drawing/2014/main" id="{53932526-E07D-FA4E-8B60-011371C22498}"/>
              </a:ext>
            </a:extLst>
          </p:cNvPr>
          <p:cNvSpPr/>
          <p:nvPr/>
        </p:nvSpPr>
        <p:spPr>
          <a:xfrm>
            <a:off x="475013" y="1107466"/>
            <a:ext cx="10960925" cy="4893647"/>
          </a:xfrm>
          <a:prstGeom prst="rect">
            <a:avLst/>
          </a:prstGeom>
        </p:spPr>
        <p:txBody>
          <a:bodyPr wrap="square">
            <a:spAutoFit/>
          </a:bodyPr>
          <a:lstStyle/>
          <a:p>
            <a:r>
              <a:rPr lang="en-US" sz="2400" dirty="0"/>
              <a:t>You can assume all switches in the network will be connected to at least one other switch,  and all switches are able to reach every other switch.</a:t>
            </a:r>
          </a:p>
          <a:p>
            <a:endParaRPr lang="en-US" sz="2400" dirty="0"/>
          </a:p>
          <a:p>
            <a:r>
              <a:rPr lang="en-US" sz="2400" dirty="0"/>
              <a:t>You can assume that there will be no redundant links and there will be only 1 link between each pair of connected switches.</a:t>
            </a:r>
          </a:p>
          <a:p>
            <a:endParaRPr lang="en-US" sz="2400" dirty="0"/>
          </a:p>
          <a:p>
            <a:r>
              <a:rPr lang="en-US" sz="2400" dirty="0"/>
              <a:t>You can assume that the topology given at the start will be the final topology and there won’t be any changes as your algorithm runs (</a:t>
            </a:r>
            <a:r>
              <a:rPr lang="en-US" sz="2400" dirty="0" err="1"/>
              <a:t>i.e</a:t>
            </a:r>
            <a:r>
              <a:rPr lang="en-US" sz="2400" dirty="0"/>
              <a:t> adding a new switch).</a:t>
            </a:r>
          </a:p>
          <a:p>
            <a:endParaRPr lang="en-US" sz="2400" dirty="0"/>
          </a:p>
          <a:p>
            <a:r>
              <a:rPr lang="en-US" sz="2400" dirty="0"/>
              <a:t>Note that when a switch deactivates/blocks a port, this port is not completely discarded. While the switch treats it as inactive, it will still be communicated with during the  simulation.</a:t>
            </a:r>
            <a:endParaRPr lang="en-US" dirty="0"/>
          </a:p>
        </p:txBody>
      </p:sp>
    </p:spTree>
    <p:extLst>
      <p:ext uri="{BB962C8B-B14F-4D97-AF65-F5344CB8AC3E}">
        <p14:creationId xmlns:p14="http://schemas.microsoft.com/office/powerpoint/2010/main" val="1438685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E2D71E-B80D-0C46-825A-922535866ED8}"/>
              </a:ext>
            </a:extLst>
          </p:cNvPr>
          <p:cNvSpPr/>
          <p:nvPr/>
        </p:nvSpPr>
        <p:spPr>
          <a:xfrm>
            <a:off x="711993" y="200722"/>
            <a:ext cx="10768013" cy="5909310"/>
          </a:xfrm>
          <a:prstGeom prst="rect">
            <a:avLst/>
          </a:prstGeom>
        </p:spPr>
        <p:txBody>
          <a:bodyPr wrap="square">
            <a:spAutoFit/>
          </a:bodyPr>
          <a:lstStyle/>
          <a:p>
            <a:r>
              <a:rPr lang="en-US" dirty="0"/>
              <a:t>class </a:t>
            </a:r>
            <a:r>
              <a:rPr lang="en-US" dirty="0" err="1"/>
              <a:t>StpSwitch</a:t>
            </a:r>
            <a:r>
              <a:rPr lang="en-US" dirty="0"/>
              <a:t>(object):</a:t>
            </a:r>
          </a:p>
          <a:p>
            <a:endParaRPr lang="en-US" dirty="0"/>
          </a:p>
          <a:p>
            <a:r>
              <a:rPr lang="en-US" dirty="0"/>
              <a:t>    def __</a:t>
            </a:r>
            <a:r>
              <a:rPr lang="en-US" dirty="0" err="1"/>
              <a:t>init</a:t>
            </a:r>
            <a:r>
              <a:rPr lang="en-US" dirty="0"/>
              <a:t>__(self, </a:t>
            </a:r>
            <a:r>
              <a:rPr lang="en-US" dirty="0" err="1"/>
              <a:t>idNum</a:t>
            </a:r>
            <a:r>
              <a:rPr lang="en-US" dirty="0"/>
              <a:t>, </a:t>
            </a:r>
            <a:r>
              <a:rPr lang="en-US" dirty="0" err="1"/>
              <a:t>topolink</a:t>
            </a:r>
            <a:r>
              <a:rPr lang="en-US" dirty="0"/>
              <a:t>, neighbors):</a:t>
            </a:r>
          </a:p>
          <a:p>
            <a:r>
              <a:rPr lang="en-US" dirty="0"/>
              <a:t>    # </a:t>
            </a:r>
            <a:r>
              <a:rPr lang="en-US" dirty="0" err="1"/>
              <a:t>switchID</a:t>
            </a:r>
            <a:r>
              <a:rPr lang="en-US" dirty="0"/>
              <a:t> = id of the switch (lowest value determines root switch and breaks ties.)</a:t>
            </a:r>
          </a:p>
          <a:p>
            <a:r>
              <a:rPr lang="en-US" dirty="0"/>
              <a:t>    # topology = backlink to the Topology class. Used for sending messages.</a:t>
            </a:r>
          </a:p>
          <a:p>
            <a:r>
              <a:rPr lang="en-US" dirty="0"/>
              <a:t>    #   as follows: </a:t>
            </a:r>
            <a:r>
              <a:rPr lang="en-US" dirty="0" err="1"/>
              <a:t>self.topology.send_message</a:t>
            </a:r>
            <a:r>
              <a:rPr lang="en-US" dirty="0"/>
              <a:t>(message)</a:t>
            </a:r>
          </a:p>
          <a:p>
            <a:r>
              <a:rPr lang="en-US" dirty="0"/>
              <a:t>    # links = a list of the switch IDs linked to this switch.</a:t>
            </a:r>
          </a:p>
          <a:p>
            <a:r>
              <a:rPr lang="en-US" dirty="0">
                <a:highlight>
                  <a:srgbClr val="00FF00"/>
                </a:highlight>
              </a:rPr>
              <a:t>        </a:t>
            </a:r>
            <a:r>
              <a:rPr lang="en-US" dirty="0" err="1">
                <a:highlight>
                  <a:srgbClr val="00FF00"/>
                </a:highlight>
              </a:rPr>
              <a:t>self.switchID</a:t>
            </a:r>
            <a:r>
              <a:rPr lang="en-US" dirty="0">
                <a:highlight>
                  <a:srgbClr val="00FF00"/>
                </a:highlight>
              </a:rPr>
              <a:t> = </a:t>
            </a:r>
            <a:r>
              <a:rPr lang="en-US" dirty="0" err="1">
                <a:highlight>
                  <a:srgbClr val="00FF00"/>
                </a:highlight>
              </a:rPr>
              <a:t>idNum</a:t>
            </a:r>
            <a:r>
              <a:rPr lang="en-US" dirty="0">
                <a:highlight>
                  <a:srgbClr val="00FF00"/>
                </a:highlight>
              </a:rPr>
              <a:t>  &lt;_ OK TO USE!  </a:t>
            </a:r>
          </a:p>
          <a:p>
            <a:r>
              <a:rPr lang="en-US" dirty="0">
                <a:highlight>
                  <a:srgbClr val="FF0000"/>
                </a:highlight>
              </a:rPr>
              <a:t>        </a:t>
            </a:r>
            <a:r>
              <a:rPr lang="en-US" dirty="0" err="1">
                <a:highlight>
                  <a:srgbClr val="FF0000"/>
                </a:highlight>
              </a:rPr>
              <a:t>self.topology</a:t>
            </a:r>
            <a:r>
              <a:rPr lang="en-US" dirty="0">
                <a:highlight>
                  <a:srgbClr val="FF0000"/>
                </a:highlight>
              </a:rPr>
              <a:t> = </a:t>
            </a:r>
            <a:r>
              <a:rPr lang="en-US" dirty="0" err="1">
                <a:highlight>
                  <a:srgbClr val="FF0000"/>
                </a:highlight>
              </a:rPr>
              <a:t>topolink</a:t>
            </a:r>
            <a:r>
              <a:rPr lang="en-US" dirty="0">
                <a:highlight>
                  <a:srgbClr val="FF0000"/>
                </a:highlight>
              </a:rPr>
              <a:t>. &lt;- DO NOT USE !!! </a:t>
            </a:r>
          </a:p>
          <a:p>
            <a:r>
              <a:rPr lang="en-US" dirty="0">
                <a:highlight>
                  <a:srgbClr val="00FF00"/>
                </a:highlight>
              </a:rPr>
              <a:t>        </a:t>
            </a:r>
            <a:r>
              <a:rPr lang="en-US" dirty="0" err="1">
                <a:highlight>
                  <a:srgbClr val="00FF00"/>
                </a:highlight>
              </a:rPr>
              <a:t>self.links</a:t>
            </a:r>
            <a:r>
              <a:rPr lang="en-US" dirty="0">
                <a:highlight>
                  <a:srgbClr val="00FF00"/>
                </a:highlight>
              </a:rPr>
              <a:t> = neighbors. &lt;- OK TO USE!</a:t>
            </a:r>
          </a:p>
          <a:p>
            <a:endParaRPr lang="en-US" dirty="0"/>
          </a:p>
          <a:p>
            <a:r>
              <a:rPr lang="en-US" dirty="0"/>
              <a:t>    # Invoked at initialization of topology of switches, this does NOT need to be invoked by student code.</a:t>
            </a:r>
          </a:p>
          <a:p>
            <a:r>
              <a:rPr lang="en-US" dirty="0"/>
              <a:t>    def </a:t>
            </a:r>
            <a:r>
              <a:rPr lang="en-US" dirty="0" err="1"/>
              <a:t>verify_neighbors</a:t>
            </a:r>
            <a:r>
              <a:rPr lang="en-US" dirty="0"/>
              <a:t>(self):</a:t>
            </a:r>
          </a:p>
          <a:p>
            <a:r>
              <a:rPr lang="en-US" dirty="0"/>
              <a:t>        ''' Verify that all your neighbors has a backlink to you. '''</a:t>
            </a:r>
          </a:p>
          <a:p>
            <a:r>
              <a:rPr lang="en-US" dirty="0"/>
              <a:t>        for neighbor in </a:t>
            </a:r>
            <a:r>
              <a:rPr lang="en-US" dirty="0" err="1"/>
              <a:t>self.links</a:t>
            </a:r>
            <a:r>
              <a:rPr lang="en-US" dirty="0"/>
              <a:t>:</a:t>
            </a:r>
          </a:p>
          <a:p>
            <a:r>
              <a:rPr lang="en-US" dirty="0"/>
              <a:t>            if </a:t>
            </a:r>
            <a:r>
              <a:rPr lang="en-US" dirty="0" err="1"/>
              <a:t>self.switchID</a:t>
            </a:r>
            <a:r>
              <a:rPr lang="en-US" dirty="0"/>
              <a:t> not in </a:t>
            </a:r>
            <a:r>
              <a:rPr lang="en-US" dirty="0" err="1"/>
              <a:t>self.topology.switches</a:t>
            </a:r>
            <a:r>
              <a:rPr lang="en-US" dirty="0"/>
              <a:t>[neighbor].links:</a:t>
            </a:r>
          </a:p>
          <a:p>
            <a:r>
              <a:rPr lang="en-US" dirty="0"/>
              <a:t>                raise Exception(str(neighbor) + " does not have link to " + str(</a:t>
            </a:r>
            <a:r>
              <a:rPr lang="en-US" dirty="0" err="1"/>
              <a:t>self.switchID</a:t>
            </a:r>
            <a:r>
              <a:rPr lang="en-US" dirty="0"/>
              <a:t>))</a:t>
            </a:r>
          </a:p>
          <a:p>
            <a:endParaRPr lang="en-US" dirty="0"/>
          </a:p>
          <a:p>
            <a:r>
              <a:rPr lang="en-US" dirty="0"/>
              <a:t>    # Wrapper for message passing to prevent students from having to access </a:t>
            </a:r>
            <a:r>
              <a:rPr lang="en-US" dirty="0" err="1"/>
              <a:t>self.topology</a:t>
            </a:r>
            <a:r>
              <a:rPr lang="en-US" dirty="0"/>
              <a:t> directly.</a:t>
            </a:r>
          </a:p>
          <a:p>
            <a:r>
              <a:rPr lang="en-US" dirty="0"/>
              <a:t>    def </a:t>
            </a:r>
            <a:r>
              <a:rPr lang="en-US" dirty="0" err="1"/>
              <a:t>send_message</a:t>
            </a:r>
            <a:r>
              <a:rPr lang="en-US" dirty="0"/>
              <a:t>(self, message):</a:t>
            </a:r>
          </a:p>
          <a:p>
            <a:r>
              <a:rPr lang="en-US" dirty="0"/>
              <a:t>        </a:t>
            </a:r>
            <a:r>
              <a:rPr lang="en-US" dirty="0" err="1"/>
              <a:t>self.topology.send_message</a:t>
            </a:r>
            <a:r>
              <a:rPr lang="en-US" dirty="0"/>
              <a:t>(message)</a:t>
            </a:r>
          </a:p>
        </p:txBody>
      </p:sp>
    </p:spTree>
    <p:extLst>
      <p:ext uri="{BB962C8B-B14F-4D97-AF65-F5344CB8AC3E}">
        <p14:creationId xmlns:p14="http://schemas.microsoft.com/office/powerpoint/2010/main" val="398803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CONCLUSION</a:t>
            </a:r>
          </a:p>
        </p:txBody>
      </p:sp>
      <p:sp>
        <p:nvSpPr>
          <p:cNvPr id="6" name="Rectangle 5">
            <a:extLst>
              <a:ext uri="{FF2B5EF4-FFF2-40B4-BE49-F238E27FC236}">
                <a16:creationId xmlns:a16="http://schemas.microsoft.com/office/drawing/2014/main" id="{53932526-E07D-FA4E-8B60-011371C22498}"/>
              </a:ext>
            </a:extLst>
          </p:cNvPr>
          <p:cNvSpPr/>
          <p:nvPr/>
        </p:nvSpPr>
        <p:spPr>
          <a:xfrm>
            <a:off x="475013" y="1107466"/>
            <a:ext cx="10960925" cy="5355312"/>
          </a:xfrm>
          <a:prstGeom prst="rect">
            <a:avLst/>
          </a:prstGeom>
        </p:spPr>
        <p:txBody>
          <a:bodyPr wrap="square">
            <a:spAutoFit/>
          </a:bodyPr>
          <a:lstStyle/>
          <a:p>
            <a:r>
              <a:rPr lang="en-US" dirty="0"/>
              <a:t>Read the project description, linked materials, Piazza posts and provided code</a:t>
            </a:r>
          </a:p>
          <a:p>
            <a:r>
              <a:rPr lang="en-US" dirty="0"/>
              <a:t>Attend TA chats as needed (there are a few every week that Project 2 is open)</a:t>
            </a:r>
          </a:p>
          <a:p>
            <a:r>
              <a:rPr lang="en-US" dirty="0"/>
              <a:t>Take time to implement your solution</a:t>
            </a:r>
          </a:p>
          <a:p>
            <a:endParaRPr lang="en-US" dirty="0"/>
          </a:p>
          <a:p>
            <a:r>
              <a:rPr lang="en-US" dirty="0"/>
              <a:t>A good approach can be to tackle the problem in stages, and along the way either use print statements or a debugging tool to see the messages passed between switches, and to see values of switch member variables as they update when the switches together build the spanning tree for a topology by sharing information through message passing.</a:t>
            </a:r>
          </a:p>
          <a:p>
            <a:endParaRPr lang="en-US" dirty="0"/>
          </a:p>
          <a:p>
            <a:r>
              <a:rPr lang="en-US" dirty="0"/>
              <a:t>Incrementally add perhaps small pieces of your code at the </a:t>
            </a:r>
            <a:r>
              <a:rPr lang="en-US" dirty="0" err="1"/>
              <a:t>Switch.py</a:t>
            </a:r>
            <a:r>
              <a:rPr lang="en-US" dirty="0"/>
              <a:t> TODO placemarks, and observe how your code behaves. Gradually implement the Switch data structure, initial message passing, logic to process messages and code to write the logfile output according to the assignment requirements. </a:t>
            </a:r>
          </a:p>
          <a:p>
            <a:endParaRPr lang="en-US" dirty="0"/>
          </a:p>
          <a:p>
            <a:r>
              <a:rPr lang="en-US" dirty="0" err="1"/>
              <a:t>Sample.py</a:t>
            </a:r>
            <a:r>
              <a:rPr lang="en-US" dirty="0"/>
              <a:t> is a good place to start testing your code because it is so simple. </a:t>
            </a:r>
            <a:r>
              <a:rPr lang="en-US" dirty="0" err="1"/>
              <a:t>NoLoopTopo.py</a:t>
            </a:r>
            <a:r>
              <a:rPr lang="en-US" dirty="0"/>
              <a:t> adds additional complexity that might challenge your initial code, and you will find even more demands on your solution from </a:t>
            </a:r>
            <a:r>
              <a:rPr lang="en-US" dirty="0" err="1"/>
              <a:t>TailTopo.py</a:t>
            </a:r>
            <a:r>
              <a:rPr lang="en-US" dirty="0"/>
              <a:t> and </a:t>
            </a:r>
            <a:r>
              <a:rPr lang="en-US" dirty="0" err="1"/>
              <a:t>ComplexLoopTopo.py</a:t>
            </a:r>
            <a:r>
              <a:rPr lang="en-US" dirty="0"/>
              <a:t>. The more topologies you can test your solution on, the more confidence you can have that your code addresses all the corner cases.</a:t>
            </a:r>
          </a:p>
          <a:p>
            <a:r>
              <a:rPr lang="en-US" dirty="0"/>
              <a:t>										</a:t>
            </a:r>
          </a:p>
          <a:p>
            <a:pPr algn="ctr"/>
            <a:r>
              <a:rPr lang="en-US" dirty="0"/>
              <a:t>Good Luck!</a:t>
            </a:r>
          </a:p>
        </p:txBody>
      </p:sp>
    </p:spTree>
    <p:extLst>
      <p:ext uri="{BB962C8B-B14F-4D97-AF65-F5344CB8AC3E}">
        <p14:creationId xmlns:p14="http://schemas.microsoft.com/office/powerpoint/2010/main" val="1627917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CAAA1A1-D3B7-463A-B66E-FBD417EC5197}"/>
              </a:ext>
            </a:extLst>
          </p:cNvPr>
          <p:cNvSpPr>
            <a:spLocks noGrp="1"/>
          </p:cNvSpPr>
          <p:nvPr>
            <p:ph idx="1"/>
          </p:nvPr>
        </p:nvSpPr>
        <p:spPr/>
        <p:txBody>
          <a:bodyPr/>
          <a:lstStyle/>
          <a:p>
            <a:r>
              <a:rPr lang="en-US" dirty="0"/>
              <a:t>In the course content, “Looping Problem in Bridges and the Spanning Tree Algorithm”</a:t>
            </a:r>
          </a:p>
          <a:p>
            <a:endParaRPr lang="en-US" dirty="0"/>
          </a:p>
        </p:txBody>
      </p:sp>
      <p:sp>
        <p:nvSpPr>
          <p:cNvPr id="6" name="Slide Number Placeholder 5">
            <a:extLst>
              <a:ext uri="{FF2B5EF4-FFF2-40B4-BE49-F238E27FC236}">
                <a16:creationId xmlns:a16="http://schemas.microsoft.com/office/drawing/2014/main" id="{9504FDB5-1E60-44D0-9D43-156BB9D01DFC}"/>
              </a:ext>
            </a:extLst>
          </p:cNvPr>
          <p:cNvSpPr>
            <a:spLocks noGrp="1"/>
          </p:cNvSpPr>
          <p:nvPr>
            <p:ph type="sldNum" sz="quarter" idx="12"/>
          </p:nvPr>
        </p:nvSpPr>
        <p:spPr/>
        <p:txBody>
          <a:bodyPr/>
          <a:lstStyle/>
          <a:p>
            <a:fld id="{AE678206-0642-9F48-9727-6B519CB285FA}" type="slidenum">
              <a:rPr lang="en-US" smtClean="0"/>
              <a:t>3</a:t>
            </a:fld>
            <a:endParaRPr lang="en-US"/>
          </a:p>
        </p:txBody>
      </p:sp>
      <p:sp>
        <p:nvSpPr>
          <p:cNvPr id="7" name="Title 6">
            <a:extLst>
              <a:ext uri="{FF2B5EF4-FFF2-40B4-BE49-F238E27FC236}">
                <a16:creationId xmlns:a16="http://schemas.microsoft.com/office/drawing/2014/main" id="{B60DD0BE-AE34-477B-B86C-695628B15E2D}"/>
              </a:ext>
            </a:extLst>
          </p:cNvPr>
          <p:cNvSpPr>
            <a:spLocks noGrp="1"/>
          </p:cNvSpPr>
          <p:nvPr>
            <p:ph type="title"/>
          </p:nvPr>
        </p:nvSpPr>
        <p:spPr/>
        <p:txBody>
          <a:bodyPr/>
          <a:lstStyle/>
          <a:p>
            <a:r>
              <a:rPr lang="en-US" dirty="0"/>
              <a:t>The Spanning Tree Algorithm</a:t>
            </a:r>
          </a:p>
        </p:txBody>
      </p:sp>
      <p:sp>
        <p:nvSpPr>
          <p:cNvPr id="10" name="AutoShape 4" descr="Looping Problem in Bridges and the Spanning Tree Algorithm-1">
            <a:extLst>
              <a:ext uri="{FF2B5EF4-FFF2-40B4-BE49-F238E27FC236}">
                <a16:creationId xmlns:a16="http://schemas.microsoft.com/office/drawing/2014/main" id="{6ABA39D0-C74C-40BF-B172-95DDB49FAD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screenshot of text&#10;&#10;Description automatically generated">
            <a:extLst>
              <a:ext uri="{FF2B5EF4-FFF2-40B4-BE49-F238E27FC236}">
                <a16:creationId xmlns:a16="http://schemas.microsoft.com/office/drawing/2014/main" id="{ED6A9681-46F3-40BD-8A69-D6C6A5BDA8C2}"/>
              </a:ext>
            </a:extLst>
          </p:cNvPr>
          <p:cNvPicPr>
            <a:picLocks noChangeAspect="1"/>
          </p:cNvPicPr>
          <p:nvPr/>
        </p:nvPicPr>
        <p:blipFill>
          <a:blip r:embed="rId2"/>
          <a:stretch>
            <a:fillRect/>
          </a:stretch>
        </p:blipFill>
        <p:spPr>
          <a:xfrm>
            <a:off x="2657475" y="2228106"/>
            <a:ext cx="6410325" cy="3619500"/>
          </a:xfrm>
          <a:prstGeom prst="rect">
            <a:avLst/>
          </a:prstGeom>
        </p:spPr>
      </p:pic>
    </p:spTree>
    <p:extLst>
      <p:ext uri="{BB962C8B-B14F-4D97-AF65-F5344CB8AC3E}">
        <p14:creationId xmlns:p14="http://schemas.microsoft.com/office/powerpoint/2010/main" val="2410877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CAAA1A1-D3B7-463A-B66E-FBD417EC5197}"/>
              </a:ext>
            </a:extLst>
          </p:cNvPr>
          <p:cNvSpPr>
            <a:spLocks noGrp="1"/>
          </p:cNvSpPr>
          <p:nvPr>
            <p:ph idx="1"/>
          </p:nvPr>
        </p:nvSpPr>
        <p:spPr/>
        <p:txBody>
          <a:bodyPr>
            <a:normAutofit lnSpcReduction="10000"/>
          </a:bodyPr>
          <a:lstStyle/>
          <a:p>
            <a:r>
              <a:rPr lang="en-US" dirty="0"/>
              <a:t>Lecture’s version is a more generalized explanation</a:t>
            </a:r>
          </a:p>
          <a:p>
            <a:pPr lvl="1"/>
            <a:r>
              <a:rPr lang="en-US" dirty="0"/>
              <a:t>Bridges predate switches</a:t>
            </a:r>
          </a:p>
          <a:p>
            <a:pPr lvl="1"/>
            <a:r>
              <a:rPr lang="en-US" dirty="0"/>
              <a:t>Many resources explaining the difference online</a:t>
            </a:r>
          </a:p>
          <a:p>
            <a:pPr lvl="2"/>
            <a:r>
              <a:rPr lang="en-US" dirty="0"/>
              <a:t>Example: </a:t>
            </a:r>
            <a:r>
              <a:rPr lang="en-US" dirty="0">
                <a:hlinkClick r:id="rId2"/>
              </a:rPr>
              <a:t>http://www.fiberopticshare.com/bridge-vs-switch-whats-the-difference.html</a:t>
            </a:r>
            <a:r>
              <a:rPr lang="en-US" dirty="0"/>
              <a:t> </a:t>
            </a:r>
          </a:p>
          <a:p>
            <a:pPr lvl="1"/>
            <a:r>
              <a:rPr lang="en-US" dirty="0"/>
              <a:t>Older networks (and some modern networks, such as in industrial settings) used topologies like ring or bus topologies</a:t>
            </a:r>
          </a:p>
          <a:p>
            <a:pPr lvl="1"/>
            <a:r>
              <a:rPr lang="en-US" dirty="0"/>
              <a:t>This is why not all bridges participate in forwarding once the spanning tree is built</a:t>
            </a:r>
          </a:p>
          <a:p>
            <a:r>
              <a:rPr lang="en-US" dirty="0"/>
              <a:t>Project’s version involves switches</a:t>
            </a:r>
          </a:p>
          <a:p>
            <a:pPr lvl="1"/>
            <a:r>
              <a:rPr lang="en-US" dirty="0"/>
              <a:t>One host/switch per connection</a:t>
            </a:r>
          </a:p>
          <a:p>
            <a:pPr lvl="1"/>
            <a:r>
              <a:rPr lang="en-US" dirty="0"/>
              <a:t>All switches must participate in the spanning tree </a:t>
            </a:r>
          </a:p>
          <a:p>
            <a:r>
              <a:rPr lang="en-US" dirty="0"/>
              <a:t>Both versions are intended to prevent an infinite cycle of forwarding</a:t>
            </a:r>
          </a:p>
          <a:p>
            <a:endParaRPr lang="en-US" dirty="0"/>
          </a:p>
        </p:txBody>
      </p:sp>
      <p:sp>
        <p:nvSpPr>
          <p:cNvPr id="6" name="Slide Number Placeholder 5">
            <a:extLst>
              <a:ext uri="{FF2B5EF4-FFF2-40B4-BE49-F238E27FC236}">
                <a16:creationId xmlns:a16="http://schemas.microsoft.com/office/drawing/2014/main" id="{9504FDB5-1E60-44D0-9D43-156BB9D01DFC}"/>
              </a:ext>
            </a:extLst>
          </p:cNvPr>
          <p:cNvSpPr>
            <a:spLocks noGrp="1"/>
          </p:cNvSpPr>
          <p:nvPr>
            <p:ph type="sldNum" sz="quarter" idx="12"/>
          </p:nvPr>
        </p:nvSpPr>
        <p:spPr/>
        <p:txBody>
          <a:bodyPr/>
          <a:lstStyle/>
          <a:p>
            <a:fld id="{AE678206-0642-9F48-9727-6B519CB285FA}" type="slidenum">
              <a:rPr lang="en-US" smtClean="0"/>
              <a:t>4</a:t>
            </a:fld>
            <a:endParaRPr lang="en-US"/>
          </a:p>
        </p:txBody>
      </p:sp>
      <p:sp>
        <p:nvSpPr>
          <p:cNvPr id="7" name="Title 6">
            <a:extLst>
              <a:ext uri="{FF2B5EF4-FFF2-40B4-BE49-F238E27FC236}">
                <a16:creationId xmlns:a16="http://schemas.microsoft.com/office/drawing/2014/main" id="{B60DD0BE-AE34-477B-B86C-695628B15E2D}"/>
              </a:ext>
            </a:extLst>
          </p:cNvPr>
          <p:cNvSpPr>
            <a:spLocks noGrp="1"/>
          </p:cNvSpPr>
          <p:nvPr>
            <p:ph type="title"/>
          </p:nvPr>
        </p:nvSpPr>
        <p:spPr/>
        <p:txBody>
          <a:bodyPr/>
          <a:lstStyle/>
          <a:p>
            <a:r>
              <a:rPr lang="en-US" dirty="0"/>
              <a:t>The Spanning Tree Algorithm</a:t>
            </a:r>
          </a:p>
        </p:txBody>
      </p:sp>
      <p:sp>
        <p:nvSpPr>
          <p:cNvPr id="10" name="AutoShape 4" descr="Looping Problem in Bridges and the Spanning Tree Algorithm-1">
            <a:extLst>
              <a:ext uri="{FF2B5EF4-FFF2-40B4-BE49-F238E27FC236}">
                <a16:creationId xmlns:a16="http://schemas.microsoft.com/office/drawing/2014/main" id="{6ABA39D0-C74C-40BF-B172-95DDB49FAD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3490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Project Files</a:t>
            </a:r>
          </a:p>
        </p:txBody>
      </p:sp>
      <p:sp>
        <p:nvSpPr>
          <p:cNvPr id="3" name="Content Placeholder 2">
            <a:extLst>
              <a:ext uri="{FF2B5EF4-FFF2-40B4-BE49-F238E27FC236}">
                <a16:creationId xmlns:a16="http://schemas.microsoft.com/office/drawing/2014/main" id="{1AE55077-8CA8-4654-8CC3-FA7E726AF6C0}"/>
              </a:ext>
            </a:extLst>
          </p:cNvPr>
          <p:cNvSpPr>
            <a:spLocks noGrp="1"/>
          </p:cNvSpPr>
          <p:nvPr>
            <p:ph idx="1"/>
          </p:nvPr>
        </p:nvSpPr>
        <p:spPr>
          <a:xfrm>
            <a:off x="381000" y="1215484"/>
            <a:ext cx="10948060" cy="4846269"/>
          </a:xfrm>
        </p:spPr>
        <p:txBody>
          <a:bodyPr>
            <a:normAutofit/>
          </a:bodyPr>
          <a:lstStyle/>
          <a:p>
            <a:pPr marL="0" indent="0">
              <a:buNone/>
            </a:pPr>
            <a:r>
              <a:rPr lang="en-US" dirty="0"/>
              <a:t>You will modify </a:t>
            </a:r>
            <a:r>
              <a:rPr lang="en-US" dirty="0" err="1">
                <a:solidFill>
                  <a:schemeClr val="accent4">
                    <a:lumMod val="75000"/>
                  </a:schemeClr>
                </a:solidFill>
              </a:rPr>
              <a:t>Switch.py</a:t>
            </a:r>
            <a:r>
              <a:rPr lang="en-US" dirty="0"/>
              <a:t>, we’ll go over it in a minute.</a:t>
            </a:r>
          </a:p>
          <a:p>
            <a:pPr marL="0" indent="0">
              <a:buNone/>
            </a:pPr>
            <a:r>
              <a:rPr lang="en-US" dirty="0" err="1">
                <a:solidFill>
                  <a:schemeClr val="accent4">
                    <a:lumMod val="75000"/>
                  </a:schemeClr>
                </a:solidFill>
              </a:rPr>
              <a:t>Topology.py</a:t>
            </a:r>
            <a:r>
              <a:rPr lang="en-US" dirty="0"/>
              <a:t> - Represents a network topology of Layer 2 switches. This class reads in the specified topology and arranges it into a data structure that your switch code can access.</a:t>
            </a:r>
          </a:p>
          <a:p>
            <a:pPr marL="0" indent="0">
              <a:buNone/>
            </a:pPr>
            <a:r>
              <a:rPr lang="en-US" dirty="0" err="1">
                <a:solidFill>
                  <a:schemeClr val="accent4">
                    <a:lumMod val="75000"/>
                  </a:schemeClr>
                </a:solidFill>
              </a:rPr>
              <a:t>StpSwitch.py</a:t>
            </a:r>
            <a:r>
              <a:rPr lang="en-US" dirty="0"/>
              <a:t> - A superclass of the class you will edit in </a:t>
            </a:r>
            <a:r>
              <a:rPr lang="en-US" dirty="0" err="1">
                <a:solidFill>
                  <a:schemeClr val="accent4">
                    <a:lumMod val="75000"/>
                  </a:schemeClr>
                </a:solidFill>
              </a:rPr>
              <a:t>Switch.py</a:t>
            </a:r>
            <a:r>
              <a:rPr lang="en-US" dirty="0"/>
              <a:t>. It abstracts certain implementation details to simplify your tasks.</a:t>
            </a:r>
          </a:p>
          <a:p>
            <a:pPr marL="0" indent="0">
              <a:buNone/>
            </a:pPr>
            <a:r>
              <a:rPr lang="en-US" dirty="0" err="1">
                <a:solidFill>
                  <a:schemeClr val="accent4">
                    <a:lumMod val="75000"/>
                  </a:schemeClr>
                </a:solidFill>
              </a:rPr>
              <a:t>Message.py</a:t>
            </a:r>
            <a:r>
              <a:rPr lang="en-US" dirty="0"/>
              <a:t> - This class represents a simple message format you will  use to communicate between switches. Create and send messages in </a:t>
            </a:r>
            <a:r>
              <a:rPr lang="en-US" dirty="0" err="1">
                <a:solidFill>
                  <a:schemeClr val="accent4">
                    <a:lumMod val="75000"/>
                  </a:schemeClr>
                </a:solidFill>
              </a:rPr>
              <a:t>Switch.py</a:t>
            </a:r>
            <a:r>
              <a:rPr lang="en-US" dirty="0"/>
              <a:t> by declaring a  message as </a:t>
            </a:r>
          </a:p>
          <a:p>
            <a:pPr marL="0" indent="0">
              <a:buNone/>
            </a:pPr>
            <a:r>
              <a:rPr lang="en-US" dirty="0">
                <a:latin typeface="Courier" pitchFamily="2" charset="0"/>
              </a:rPr>
              <a:t>	msg = Message(</a:t>
            </a:r>
            <a:r>
              <a:rPr lang="en-US" dirty="0" err="1">
                <a:latin typeface="Courier" pitchFamily="2" charset="0"/>
              </a:rPr>
              <a:t>claimedRoot</a:t>
            </a:r>
            <a:r>
              <a:rPr lang="en-US" dirty="0">
                <a:latin typeface="Courier" pitchFamily="2" charset="0"/>
              </a:rPr>
              <a:t>, </a:t>
            </a:r>
            <a:r>
              <a:rPr lang="en-US" dirty="0" err="1">
                <a:latin typeface="Courier" pitchFamily="2" charset="0"/>
              </a:rPr>
              <a:t>distanceToRoot</a:t>
            </a:r>
            <a:r>
              <a:rPr lang="en-US" dirty="0">
                <a:latin typeface="Courier" pitchFamily="2" charset="0"/>
              </a:rPr>
              <a:t>, 		</a:t>
            </a:r>
            <a:r>
              <a:rPr lang="en-US" dirty="0" err="1">
                <a:latin typeface="Courier" pitchFamily="2" charset="0"/>
              </a:rPr>
              <a:t>originID</a:t>
            </a:r>
            <a:r>
              <a:rPr lang="en-US" dirty="0">
                <a:latin typeface="Courier" pitchFamily="2" charset="0"/>
              </a:rPr>
              <a:t>, </a:t>
            </a:r>
            <a:r>
              <a:rPr lang="en-US" dirty="0" err="1">
                <a:latin typeface="Courier" pitchFamily="2" charset="0"/>
              </a:rPr>
              <a:t>destinationID</a:t>
            </a:r>
            <a:r>
              <a:rPr lang="en-US" dirty="0">
                <a:latin typeface="Courier" pitchFamily="2" charset="0"/>
              </a:rPr>
              <a:t>, </a:t>
            </a:r>
            <a:r>
              <a:rPr lang="en-US" dirty="0" err="1">
                <a:latin typeface="Courier" pitchFamily="2" charset="0"/>
              </a:rPr>
              <a:t>pathThrough</a:t>
            </a:r>
            <a:r>
              <a:rPr lang="en-US" dirty="0">
                <a:latin typeface="Courier" pitchFamily="2" charset="0"/>
              </a:rPr>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2724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Project Files, continued</a:t>
            </a:r>
          </a:p>
        </p:txBody>
      </p:sp>
      <p:sp>
        <p:nvSpPr>
          <p:cNvPr id="3" name="Content Placeholder 2">
            <a:extLst>
              <a:ext uri="{FF2B5EF4-FFF2-40B4-BE49-F238E27FC236}">
                <a16:creationId xmlns:a16="http://schemas.microsoft.com/office/drawing/2014/main" id="{1AE55077-8CA8-4654-8CC3-FA7E726AF6C0}"/>
              </a:ext>
            </a:extLst>
          </p:cNvPr>
          <p:cNvSpPr>
            <a:spLocks noGrp="1"/>
          </p:cNvSpPr>
          <p:nvPr>
            <p:ph idx="1"/>
          </p:nvPr>
        </p:nvSpPr>
        <p:spPr>
          <a:xfrm>
            <a:off x="381000" y="1215484"/>
            <a:ext cx="10948060" cy="4496547"/>
          </a:xfrm>
        </p:spPr>
        <p:txBody>
          <a:bodyPr>
            <a:normAutofit/>
          </a:bodyPr>
          <a:lstStyle/>
          <a:p>
            <a:pPr marL="0" indent="0">
              <a:buNone/>
            </a:pPr>
            <a:r>
              <a:rPr lang="en-US" dirty="0" err="1">
                <a:solidFill>
                  <a:schemeClr val="accent4">
                    <a:lumMod val="75000"/>
                  </a:schemeClr>
                </a:solidFill>
              </a:rPr>
              <a:t>run_spanning_tree.py</a:t>
            </a:r>
            <a:r>
              <a:rPr lang="en-US" dirty="0"/>
              <a:t> - A simple "main" file that loads a topology  file (see </a:t>
            </a:r>
            <a:r>
              <a:rPr lang="en-US" dirty="0" err="1"/>
              <a:t>XXXTopo.py</a:t>
            </a:r>
            <a:r>
              <a:rPr lang="en-US" dirty="0"/>
              <a:t> below), uses that data to create a Topology  object containing Switch objects, and starts the simulation.</a:t>
            </a:r>
          </a:p>
          <a:p>
            <a:pPr marL="0" indent="0">
              <a:buNone/>
            </a:pPr>
            <a:r>
              <a:rPr lang="en-US" dirty="0" err="1">
                <a:solidFill>
                  <a:schemeClr val="accent4">
                    <a:lumMod val="75000"/>
                  </a:schemeClr>
                </a:solidFill>
              </a:rPr>
              <a:t>NoLoopTopo.py</a:t>
            </a:r>
            <a:r>
              <a:rPr lang="en-US" dirty="0">
                <a:solidFill>
                  <a:schemeClr val="accent4">
                    <a:lumMod val="75000"/>
                  </a:schemeClr>
                </a:solidFill>
              </a:rPr>
              <a:t>, </a:t>
            </a:r>
            <a:r>
              <a:rPr lang="en-US" dirty="0" err="1">
                <a:solidFill>
                  <a:schemeClr val="accent4">
                    <a:lumMod val="75000"/>
                  </a:schemeClr>
                </a:solidFill>
              </a:rPr>
              <a:t>SimpleLoopTopo.py</a:t>
            </a:r>
            <a:r>
              <a:rPr lang="en-US" dirty="0">
                <a:solidFill>
                  <a:schemeClr val="accent4">
                    <a:lumMod val="75000"/>
                  </a:schemeClr>
                </a:solidFill>
              </a:rPr>
              <a:t>, </a:t>
            </a:r>
            <a:r>
              <a:rPr lang="en-US" dirty="0" err="1">
                <a:solidFill>
                  <a:schemeClr val="accent4">
                    <a:lumMod val="75000"/>
                  </a:schemeClr>
                </a:solidFill>
              </a:rPr>
              <a:t>ComplexLoopTopo.py</a:t>
            </a:r>
            <a:r>
              <a:rPr lang="en-US" dirty="0">
                <a:solidFill>
                  <a:schemeClr val="accent4">
                    <a:lumMod val="75000"/>
                  </a:schemeClr>
                </a:solidFill>
              </a:rPr>
              <a:t>, </a:t>
            </a:r>
            <a:r>
              <a:rPr lang="en-US" dirty="0" err="1">
                <a:solidFill>
                  <a:schemeClr val="accent4">
                    <a:lumMod val="75000"/>
                  </a:schemeClr>
                </a:solidFill>
              </a:rPr>
              <a:t>etc</a:t>
            </a:r>
            <a:r>
              <a:rPr lang="en-US" dirty="0"/>
              <a:t> - These are topology files that you will pass as input to the </a:t>
            </a:r>
            <a:r>
              <a:rPr lang="en-US" dirty="0" err="1"/>
              <a:t>run_spanning_tree.py</a:t>
            </a:r>
            <a:r>
              <a:rPr lang="en-US" dirty="0"/>
              <a:t> file.</a:t>
            </a:r>
          </a:p>
          <a:p>
            <a:pPr marL="0" indent="0">
              <a:buNone/>
            </a:pPr>
            <a:r>
              <a:rPr lang="en-US" dirty="0" err="1">
                <a:solidFill>
                  <a:schemeClr val="accent4">
                    <a:lumMod val="75000"/>
                  </a:schemeClr>
                </a:solidFill>
              </a:rPr>
              <a:t>sample_output.txt</a:t>
            </a:r>
            <a:r>
              <a:rPr lang="en-US" dirty="0"/>
              <a:t> - Example of a valid output file for </a:t>
            </a:r>
            <a:r>
              <a:rPr lang="en-US" dirty="0" err="1"/>
              <a:t>Sample.py</a:t>
            </a:r>
            <a:r>
              <a:rPr lang="en-US" dirty="0"/>
              <a:t> as described in the comments in </a:t>
            </a:r>
            <a:r>
              <a:rPr lang="en-US" dirty="0" err="1"/>
              <a:t>Switch.py</a:t>
            </a:r>
            <a:r>
              <a:rPr lang="en-US" dirty="0"/>
              <a:t>.</a:t>
            </a:r>
          </a:p>
          <a:p>
            <a:pPr marL="0" indent="0">
              <a:buNone/>
            </a:pPr>
            <a:r>
              <a:rPr lang="en-US" dirty="0">
                <a:solidFill>
                  <a:schemeClr val="accent4">
                    <a:lumMod val="75000"/>
                  </a:schemeClr>
                </a:solidFill>
              </a:rPr>
              <a:t>Logs/</a:t>
            </a:r>
            <a:r>
              <a:rPr lang="en-US" dirty="0" err="1">
                <a:solidFill>
                  <a:schemeClr val="accent4">
                    <a:lumMod val="75000"/>
                  </a:schemeClr>
                </a:solidFill>
              </a:rPr>
              <a:t>NoLoopTopo.py</a:t>
            </a:r>
            <a:r>
              <a:rPr lang="en-US" dirty="0">
                <a:solidFill>
                  <a:schemeClr val="accent4">
                    <a:lumMod val="75000"/>
                  </a:schemeClr>
                </a:solidFill>
              </a:rPr>
              <a:t>, Logs/</a:t>
            </a:r>
            <a:r>
              <a:rPr lang="en-US" dirty="0" err="1">
                <a:solidFill>
                  <a:schemeClr val="accent4">
                    <a:lumMod val="75000"/>
                  </a:schemeClr>
                </a:solidFill>
              </a:rPr>
              <a:t>SimpleLoopTopo.log</a:t>
            </a:r>
            <a:r>
              <a:rPr lang="en-US" dirty="0">
                <a:solidFill>
                  <a:schemeClr val="accent4">
                    <a:lumMod val="75000"/>
                  </a:schemeClr>
                </a:solidFill>
              </a:rPr>
              <a:t>, Logs/</a:t>
            </a:r>
            <a:r>
              <a:rPr lang="en-US" dirty="0" err="1">
                <a:solidFill>
                  <a:schemeClr val="accent4">
                    <a:lumMod val="75000"/>
                  </a:schemeClr>
                </a:solidFill>
              </a:rPr>
              <a:t>ComplexLoopTopo.log</a:t>
            </a:r>
            <a:r>
              <a:rPr lang="en-US" dirty="0">
                <a:solidFill>
                  <a:schemeClr val="accent4">
                    <a:lumMod val="75000"/>
                  </a:schemeClr>
                </a:solidFill>
              </a:rPr>
              <a:t> </a:t>
            </a:r>
            <a:r>
              <a:rPr lang="en-US" dirty="0"/>
              <a:t>– valid output files for given topologies.</a:t>
            </a:r>
          </a:p>
        </p:txBody>
      </p:sp>
    </p:spTree>
    <p:extLst>
      <p:ext uri="{BB962C8B-B14F-4D97-AF65-F5344CB8AC3E}">
        <p14:creationId xmlns:p14="http://schemas.microsoft.com/office/powerpoint/2010/main" val="45743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err="1"/>
              <a:t>Switch.py</a:t>
            </a:r>
            <a:r>
              <a:rPr lang="en-US" dirty="0"/>
              <a:t> – implementing the data structure</a:t>
            </a:r>
          </a:p>
        </p:txBody>
      </p:sp>
      <p:sp>
        <p:nvSpPr>
          <p:cNvPr id="6" name="Rectangle 5">
            <a:extLst>
              <a:ext uri="{FF2B5EF4-FFF2-40B4-BE49-F238E27FC236}">
                <a16:creationId xmlns:a16="http://schemas.microsoft.com/office/drawing/2014/main" id="{53932526-E07D-FA4E-8B60-011371C22498}"/>
              </a:ext>
            </a:extLst>
          </p:cNvPr>
          <p:cNvSpPr/>
          <p:nvPr/>
        </p:nvSpPr>
        <p:spPr>
          <a:xfrm>
            <a:off x="475013" y="1107466"/>
            <a:ext cx="10960925" cy="3970318"/>
          </a:xfrm>
          <a:prstGeom prst="rect">
            <a:avLst/>
          </a:prstGeom>
        </p:spPr>
        <p:txBody>
          <a:bodyPr wrap="square">
            <a:spAutoFit/>
          </a:bodyPr>
          <a:lstStyle/>
          <a:p>
            <a:r>
              <a:rPr lang="en-US" dirty="0"/>
              <a:t>The data structure keeps track of a switch’s view of the Spanning Tree. The collection of active links from each switch’s data structure is the resultant Spanning Tree. The data structure may be any variables needed to track each switch’s own view of the tree.</a:t>
            </a:r>
          </a:p>
          <a:p>
            <a:endParaRPr lang="en-US" dirty="0"/>
          </a:p>
          <a:p>
            <a:r>
              <a:rPr lang="en-US" dirty="0"/>
              <a:t>Keep in mind that in a distributed algorithm, the switch can only communicate with its neighbors. A switch does not have an overall view of the tree as a whole.</a:t>
            </a:r>
          </a:p>
          <a:p>
            <a:endParaRPr lang="en-US" dirty="0"/>
          </a:p>
          <a:p>
            <a:r>
              <a:rPr lang="en-US" dirty="0"/>
              <a:t>The switches are trying to learn the root, which is the switch with the lowest id, and the path to that root switch. An example data structure would include, at a minimum, a variable to store the </a:t>
            </a:r>
            <a:r>
              <a:rPr lang="en-US" dirty="0" err="1"/>
              <a:t>switchID</a:t>
            </a:r>
            <a:r>
              <a:rPr lang="en-US" dirty="0"/>
              <a:t> that this switch currently sees as the root, a variable to store the distance to the switch’s root, and a list or other datatype that stores the “active links” (i.e., the links to neighbors that should be drawn in the spanning tree). To track the path to the root, each switch may also need to know which neighbor it goes through to get there (in the slides to follow we call this data structure variable </a:t>
            </a:r>
            <a:r>
              <a:rPr lang="en-US" i="1" dirty="0" err="1"/>
              <a:t>switchThrough</a:t>
            </a:r>
            <a:r>
              <a:rPr lang="en-US" dirty="0"/>
              <a:t>), and the distance of the path to the root. See examples to follow.</a:t>
            </a:r>
          </a:p>
        </p:txBody>
      </p:sp>
      <p:sp>
        <p:nvSpPr>
          <p:cNvPr id="7" name="Rectangle 6">
            <a:extLst>
              <a:ext uri="{FF2B5EF4-FFF2-40B4-BE49-F238E27FC236}">
                <a16:creationId xmlns:a16="http://schemas.microsoft.com/office/drawing/2014/main" id="{5CD6AB4C-8887-1A49-A582-FB3DDCFEB374}"/>
              </a:ext>
            </a:extLst>
          </p:cNvPr>
          <p:cNvSpPr/>
          <p:nvPr/>
        </p:nvSpPr>
        <p:spPr>
          <a:xfrm>
            <a:off x="1365662" y="5077784"/>
            <a:ext cx="9179626" cy="1200329"/>
          </a:xfrm>
          <a:prstGeom prst="rect">
            <a:avLst/>
          </a:prstGeom>
        </p:spPr>
        <p:txBody>
          <a:bodyPr wrap="square">
            <a:spAutoFit/>
          </a:bodyPr>
          <a:lstStyle/>
          <a:p>
            <a:r>
              <a:rPr lang="en-US" dirty="0">
                <a:solidFill>
                  <a:schemeClr val="accent6">
                    <a:lumMod val="50000"/>
                  </a:schemeClr>
                </a:solidFill>
              </a:rPr>
              <a:t>*TIPS: 	If you’re new to Python, you’ll need to understand how self works.</a:t>
            </a:r>
          </a:p>
          <a:p>
            <a:r>
              <a:rPr lang="en-US" dirty="0">
                <a:solidFill>
                  <a:schemeClr val="accent6">
                    <a:lumMod val="50000"/>
                  </a:schemeClr>
                </a:solidFill>
              </a:rPr>
              <a:t>		Do not use global variables. </a:t>
            </a:r>
          </a:p>
          <a:p>
            <a:r>
              <a:rPr lang="en-US" dirty="0">
                <a:solidFill>
                  <a:schemeClr val="accent6">
                    <a:lumMod val="50000"/>
                  </a:schemeClr>
                </a:solidFill>
              </a:rPr>
              <a:t>		Do not define your data structure in send initial message method since it will be </a:t>
            </a:r>
          </a:p>
          <a:p>
            <a:r>
              <a:rPr lang="en-US" dirty="0">
                <a:solidFill>
                  <a:schemeClr val="accent6">
                    <a:lumMod val="50000"/>
                  </a:schemeClr>
                </a:solidFill>
              </a:rPr>
              <a:t>			overwritten every time the switch class is called.</a:t>
            </a:r>
          </a:p>
        </p:txBody>
      </p:sp>
    </p:spTree>
    <p:extLst>
      <p:ext uri="{BB962C8B-B14F-4D97-AF65-F5344CB8AC3E}">
        <p14:creationId xmlns:p14="http://schemas.microsoft.com/office/powerpoint/2010/main" val="207785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normAutofit fontScale="90000"/>
          </a:bodyPr>
          <a:lstStyle/>
          <a:p>
            <a:r>
              <a:rPr lang="en-US" dirty="0" err="1"/>
              <a:t>Switch.py</a:t>
            </a:r>
            <a:r>
              <a:rPr lang="en-US" dirty="0"/>
              <a:t> – initial messages, processing messages, logging for output</a:t>
            </a:r>
          </a:p>
        </p:txBody>
      </p:sp>
      <p:sp>
        <p:nvSpPr>
          <p:cNvPr id="3" name="Rectangle 2">
            <a:extLst>
              <a:ext uri="{FF2B5EF4-FFF2-40B4-BE49-F238E27FC236}">
                <a16:creationId xmlns:a16="http://schemas.microsoft.com/office/drawing/2014/main" id="{BDC77D0F-B230-454C-AD43-9BCBCD85AB86}"/>
              </a:ext>
            </a:extLst>
          </p:cNvPr>
          <p:cNvSpPr/>
          <p:nvPr/>
        </p:nvSpPr>
        <p:spPr>
          <a:xfrm>
            <a:off x="556161" y="1442269"/>
            <a:ext cx="11079678" cy="2585323"/>
          </a:xfrm>
          <a:prstGeom prst="rect">
            <a:avLst/>
          </a:prstGeom>
        </p:spPr>
        <p:txBody>
          <a:bodyPr wrap="square">
            <a:spAutoFit/>
          </a:bodyPr>
          <a:lstStyle/>
          <a:p>
            <a:r>
              <a:rPr lang="en-US" dirty="0"/>
              <a:t>Implement the Spanning Tree Protocol:</a:t>
            </a:r>
          </a:p>
          <a:p>
            <a:endParaRPr lang="en-US" dirty="0"/>
          </a:p>
          <a:p>
            <a:r>
              <a:rPr lang="en-US" dirty="0"/>
              <a:t>The messages are processed as a FIFO queue, but the switches do not need to push or pop on the FIFO queue since </a:t>
            </a:r>
            <a:r>
              <a:rPr lang="en-US" dirty="0" err="1"/>
              <a:t>Topology.py</a:t>
            </a:r>
            <a:r>
              <a:rPr lang="en-US" dirty="0"/>
              <a:t> does this for the switches as each switch calls </a:t>
            </a:r>
            <a:r>
              <a:rPr lang="en-US" dirty="0" err="1"/>
              <a:t>send_msg</a:t>
            </a:r>
            <a:r>
              <a:rPr lang="en-US" dirty="0"/>
              <a:t>().</a:t>
            </a:r>
          </a:p>
          <a:p>
            <a:endParaRPr lang="en-US" dirty="0"/>
          </a:p>
          <a:p>
            <a:r>
              <a:rPr lang="en-US" dirty="0"/>
              <a:t>As each switch processes messages, it compares the received message data to the data in its data structure to build the spanning tree.</a:t>
            </a:r>
          </a:p>
          <a:p>
            <a:endParaRPr lang="en-US" dirty="0"/>
          </a:p>
          <a:p>
            <a:r>
              <a:rPr lang="en-US" dirty="0"/>
              <a:t>Write a logging function that is specific to your particular data structure.</a:t>
            </a:r>
          </a:p>
        </p:txBody>
      </p:sp>
      <p:sp>
        <p:nvSpPr>
          <p:cNvPr id="4" name="Rectangle 3">
            <a:extLst>
              <a:ext uri="{FF2B5EF4-FFF2-40B4-BE49-F238E27FC236}">
                <a16:creationId xmlns:a16="http://schemas.microsoft.com/office/drawing/2014/main" id="{8C83B5FC-8094-C647-AD7F-7BF05C0A2640}"/>
              </a:ext>
            </a:extLst>
          </p:cNvPr>
          <p:cNvSpPr/>
          <p:nvPr/>
        </p:nvSpPr>
        <p:spPr>
          <a:xfrm>
            <a:off x="1397329" y="4769400"/>
            <a:ext cx="9136084" cy="646331"/>
          </a:xfrm>
          <a:prstGeom prst="rect">
            <a:avLst/>
          </a:prstGeom>
        </p:spPr>
        <p:txBody>
          <a:bodyPr wrap="square">
            <a:spAutoFit/>
          </a:bodyPr>
          <a:lstStyle/>
          <a:p>
            <a:r>
              <a:rPr lang="en-US" dirty="0">
                <a:solidFill>
                  <a:schemeClr val="accent6">
                    <a:lumMod val="50000"/>
                  </a:schemeClr>
                </a:solidFill>
              </a:rPr>
              <a:t>TIP: 	Take the time now to read all the project files, starting and ending with </a:t>
            </a:r>
          </a:p>
          <a:p>
            <a:r>
              <a:rPr lang="en-US" dirty="0">
                <a:solidFill>
                  <a:schemeClr val="accent6">
                    <a:lumMod val="50000"/>
                  </a:schemeClr>
                </a:solidFill>
              </a:rPr>
              <a:t>		</a:t>
            </a:r>
            <a:r>
              <a:rPr lang="en-US" dirty="0" err="1">
                <a:solidFill>
                  <a:schemeClr val="accent6">
                    <a:lumMod val="50000"/>
                  </a:schemeClr>
                </a:solidFill>
              </a:rPr>
              <a:t>Switch.py</a:t>
            </a:r>
            <a:r>
              <a:rPr lang="en-US" dirty="0">
                <a:solidFill>
                  <a:schemeClr val="accent6">
                    <a:lumMod val="50000"/>
                  </a:schemeClr>
                </a:solidFill>
              </a:rPr>
              <a:t> and  possibly reading </a:t>
            </a:r>
            <a:r>
              <a:rPr lang="en-US" dirty="0" err="1">
                <a:solidFill>
                  <a:schemeClr val="accent6">
                    <a:lumMod val="50000"/>
                  </a:schemeClr>
                </a:solidFill>
              </a:rPr>
              <a:t>Message.py</a:t>
            </a:r>
            <a:r>
              <a:rPr lang="en-US" dirty="0">
                <a:solidFill>
                  <a:schemeClr val="accent6">
                    <a:lumMod val="50000"/>
                  </a:schemeClr>
                </a:solidFill>
              </a:rPr>
              <a:t> and </a:t>
            </a:r>
            <a:r>
              <a:rPr lang="en-US" dirty="0" err="1">
                <a:solidFill>
                  <a:schemeClr val="accent6">
                    <a:lumMod val="50000"/>
                  </a:schemeClr>
                </a:solidFill>
              </a:rPr>
              <a:t>Topology.py</a:t>
            </a:r>
            <a:r>
              <a:rPr lang="en-US" dirty="0">
                <a:solidFill>
                  <a:schemeClr val="accent6">
                    <a:lumMod val="50000"/>
                  </a:schemeClr>
                </a:solidFill>
              </a:rPr>
              <a:t> twice as well.</a:t>
            </a:r>
          </a:p>
        </p:txBody>
      </p:sp>
    </p:spTree>
    <p:extLst>
      <p:ext uri="{BB962C8B-B14F-4D97-AF65-F5344CB8AC3E}">
        <p14:creationId xmlns:p14="http://schemas.microsoft.com/office/powerpoint/2010/main" val="170236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1E48E-492A-4E8F-861F-D4FAE7EC7D6C}"/>
              </a:ext>
            </a:extLst>
          </p:cNvPr>
          <p:cNvSpPr>
            <a:spLocks noGrp="1"/>
          </p:cNvSpPr>
          <p:nvPr>
            <p:ph type="title"/>
          </p:nvPr>
        </p:nvSpPr>
        <p:spPr/>
        <p:txBody>
          <a:bodyPr/>
          <a:lstStyle/>
          <a:p>
            <a:r>
              <a:rPr lang="en-US" dirty="0"/>
              <a:t>Example:</a:t>
            </a:r>
          </a:p>
        </p:txBody>
      </p:sp>
      <p:sp>
        <p:nvSpPr>
          <p:cNvPr id="93" name="object 31">
            <a:extLst>
              <a:ext uri="{FF2B5EF4-FFF2-40B4-BE49-F238E27FC236}">
                <a16:creationId xmlns:a16="http://schemas.microsoft.com/office/drawing/2014/main" id="{CCCF2C37-D050-E044-A942-43FAB0210215}"/>
              </a:ext>
            </a:extLst>
          </p:cNvPr>
          <p:cNvSpPr/>
          <p:nvPr/>
        </p:nvSpPr>
        <p:spPr>
          <a:xfrm>
            <a:off x="1193029" y="1808004"/>
            <a:ext cx="609600" cy="553720"/>
          </a:xfrm>
          <a:custGeom>
            <a:avLst/>
            <a:gdLst/>
            <a:ahLst/>
            <a:cxnLst/>
            <a:rect l="l" t="t" r="r" b="b"/>
            <a:pathLst>
              <a:path w="609600" h="553719">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6"/>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6"/>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4" name="object 32">
            <a:extLst>
              <a:ext uri="{FF2B5EF4-FFF2-40B4-BE49-F238E27FC236}">
                <a16:creationId xmlns:a16="http://schemas.microsoft.com/office/drawing/2014/main" id="{4CB4F606-A03C-A84A-B95A-BB95F0089C38}"/>
              </a:ext>
            </a:extLst>
          </p:cNvPr>
          <p:cNvSpPr/>
          <p:nvPr/>
        </p:nvSpPr>
        <p:spPr>
          <a:xfrm>
            <a:off x="1193029" y="1808004"/>
            <a:ext cx="609600" cy="553720"/>
          </a:xfrm>
          <a:custGeom>
            <a:avLst/>
            <a:gdLst/>
            <a:ahLst/>
            <a:cxnLst/>
            <a:rect l="l" t="t" r="r" b="b"/>
            <a:pathLst>
              <a:path w="609600" h="553719">
                <a:moveTo>
                  <a:pt x="0" y="276606"/>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6"/>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6"/>
                </a:lnTo>
                <a:close/>
              </a:path>
            </a:pathLst>
          </a:custGeom>
          <a:ln w="19812">
            <a:solidFill>
              <a:srgbClr val="9D909F"/>
            </a:solidFill>
          </a:ln>
        </p:spPr>
        <p:txBody>
          <a:bodyPr wrap="square" lIns="0" tIns="0" rIns="0" bIns="0" rtlCol="0"/>
          <a:lstStyle/>
          <a:p>
            <a:endParaRPr/>
          </a:p>
        </p:txBody>
      </p:sp>
      <p:sp>
        <p:nvSpPr>
          <p:cNvPr id="95" name="object 33">
            <a:extLst>
              <a:ext uri="{FF2B5EF4-FFF2-40B4-BE49-F238E27FC236}">
                <a16:creationId xmlns:a16="http://schemas.microsoft.com/office/drawing/2014/main" id="{B7DFB011-DF0B-E142-9A8A-9A8CE7AA0D53}"/>
              </a:ext>
            </a:extLst>
          </p:cNvPr>
          <p:cNvSpPr txBox="1"/>
          <p:nvPr/>
        </p:nvSpPr>
        <p:spPr>
          <a:xfrm>
            <a:off x="1421273" y="1930814"/>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1</a:t>
            </a:r>
            <a:endParaRPr sz="1800">
              <a:latin typeface="Century Gothic"/>
              <a:cs typeface="Century Gothic"/>
            </a:endParaRPr>
          </a:p>
        </p:txBody>
      </p:sp>
      <p:sp>
        <p:nvSpPr>
          <p:cNvPr id="96" name="object 34">
            <a:extLst>
              <a:ext uri="{FF2B5EF4-FFF2-40B4-BE49-F238E27FC236}">
                <a16:creationId xmlns:a16="http://schemas.microsoft.com/office/drawing/2014/main" id="{9BD014E2-5052-C141-A100-946387BD0844}"/>
              </a:ext>
            </a:extLst>
          </p:cNvPr>
          <p:cNvSpPr/>
          <p:nvPr/>
        </p:nvSpPr>
        <p:spPr>
          <a:xfrm>
            <a:off x="1193029" y="2678208"/>
            <a:ext cx="609600" cy="553720"/>
          </a:xfrm>
          <a:custGeom>
            <a:avLst/>
            <a:gdLst/>
            <a:ahLst/>
            <a:cxnLst/>
            <a:rect l="l" t="t" r="r" b="b"/>
            <a:pathLst>
              <a:path w="609600" h="553720">
                <a:moveTo>
                  <a:pt x="304800" y="0"/>
                </a:moveTo>
                <a:lnTo>
                  <a:pt x="255359" y="3619"/>
                </a:lnTo>
                <a:lnTo>
                  <a:pt x="208458" y="14100"/>
                </a:lnTo>
                <a:lnTo>
                  <a:pt x="164725" y="30871"/>
                </a:lnTo>
                <a:lnTo>
                  <a:pt x="124788" y="53364"/>
                </a:lnTo>
                <a:lnTo>
                  <a:pt x="89273" y="81010"/>
                </a:lnTo>
                <a:lnTo>
                  <a:pt x="58808" y="113239"/>
                </a:lnTo>
                <a:lnTo>
                  <a:pt x="34020" y="149482"/>
                </a:lnTo>
                <a:lnTo>
                  <a:pt x="15538" y="189171"/>
                </a:lnTo>
                <a:lnTo>
                  <a:pt x="3989" y="231735"/>
                </a:lnTo>
                <a:lnTo>
                  <a:pt x="0" y="276605"/>
                </a:lnTo>
                <a:lnTo>
                  <a:pt x="3989" y="321476"/>
                </a:lnTo>
                <a:lnTo>
                  <a:pt x="15538" y="364040"/>
                </a:lnTo>
                <a:lnTo>
                  <a:pt x="34020" y="403729"/>
                </a:lnTo>
                <a:lnTo>
                  <a:pt x="58808" y="439972"/>
                </a:lnTo>
                <a:lnTo>
                  <a:pt x="89273" y="472201"/>
                </a:lnTo>
                <a:lnTo>
                  <a:pt x="124788" y="499847"/>
                </a:lnTo>
                <a:lnTo>
                  <a:pt x="164725" y="522340"/>
                </a:lnTo>
                <a:lnTo>
                  <a:pt x="208458" y="539111"/>
                </a:lnTo>
                <a:lnTo>
                  <a:pt x="255359"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97" name="object 35">
            <a:extLst>
              <a:ext uri="{FF2B5EF4-FFF2-40B4-BE49-F238E27FC236}">
                <a16:creationId xmlns:a16="http://schemas.microsoft.com/office/drawing/2014/main" id="{05E5C5DE-E2B9-A84A-B485-B361C3109775}"/>
              </a:ext>
            </a:extLst>
          </p:cNvPr>
          <p:cNvSpPr/>
          <p:nvPr/>
        </p:nvSpPr>
        <p:spPr>
          <a:xfrm>
            <a:off x="1193029" y="2678208"/>
            <a:ext cx="609600" cy="553720"/>
          </a:xfrm>
          <a:custGeom>
            <a:avLst/>
            <a:gdLst/>
            <a:ahLst/>
            <a:cxnLst/>
            <a:rect l="l" t="t" r="r" b="b"/>
            <a:pathLst>
              <a:path w="609600" h="553720">
                <a:moveTo>
                  <a:pt x="0" y="276605"/>
                </a:moveTo>
                <a:lnTo>
                  <a:pt x="3989" y="231735"/>
                </a:lnTo>
                <a:lnTo>
                  <a:pt x="15538" y="189171"/>
                </a:lnTo>
                <a:lnTo>
                  <a:pt x="34020" y="149482"/>
                </a:lnTo>
                <a:lnTo>
                  <a:pt x="58808" y="113239"/>
                </a:lnTo>
                <a:lnTo>
                  <a:pt x="89273" y="81010"/>
                </a:lnTo>
                <a:lnTo>
                  <a:pt x="124788" y="53364"/>
                </a:lnTo>
                <a:lnTo>
                  <a:pt x="164725" y="30871"/>
                </a:lnTo>
                <a:lnTo>
                  <a:pt x="208458" y="14100"/>
                </a:lnTo>
                <a:lnTo>
                  <a:pt x="255359"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59" y="549592"/>
                </a:lnTo>
                <a:lnTo>
                  <a:pt x="208458" y="539111"/>
                </a:lnTo>
                <a:lnTo>
                  <a:pt x="164725" y="522340"/>
                </a:lnTo>
                <a:lnTo>
                  <a:pt x="124788" y="499847"/>
                </a:lnTo>
                <a:lnTo>
                  <a:pt x="89273" y="472201"/>
                </a:lnTo>
                <a:lnTo>
                  <a:pt x="58808" y="439972"/>
                </a:lnTo>
                <a:lnTo>
                  <a:pt x="34020" y="403729"/>
                </a:lnTo>
                <a:lnTo>
                  <a:pt x="15538" y="364040"/>
                </a:lnTo>
                <a:lnTo>
                  <a:pt x="3989" y="321476"/>
                </a:lnTo>
                <a:lnTo>
                  <a:pt x="0" y="276605"/>
                </a:lnTo>
                <a:close/>
              </a:path>
            </a:pathLst>
          </a:custGeom>
          <a:ln w="19812">
            <a:solidFill>
              <a:srgbClr val="9D909F"/>
            </a:solidFill>
          </a:ln>
        </p:spPr>
        <p:txBody>
          <a:bodyPr wrap="square" lIns="0" tIns="0" rIns="0" bIns="0" rtlCol="0"/>
          <a:lstStyle/>
          <a:p>
            <a:endParaRPr/>
          </a:p>
        </p:txBody>
      </p:sp>
      <p:sp>
        <p:nvSpPr>
          <p:cNvPr id="98" name="object 36">
            <a:extLst>
              <a:ext uri="{FF2B5EF4-FFF2-40B4-BE49-F238E27FC236}">
                <a16:creationId xmlns:a16="http://schemas.microsoft.com/office/drawing/2014/main" id="{19487818-6142-D64A-AEE8-978634A07158}"/>
              </a:ext>
            </a:extLst>
          </p:cNvPr>
          <p:cNvSpPr txBox="1"/>
          <p:nvPr/>
        </p:nvSpPr>
        <p:spPr>
          <a:xfrm>
            <a:off x="1421273"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3</a:t>
            </a:r>
            <a:endParaRPr sz="1800">
              <a:latin typeface="Century Gothic"/>
              <a:cs typeface="Century Gothic"/>
            </a:endParaRPr>
          </a:p>
        </p:txBody>
      </p:sp>
      <p:sp>
        <p:nvSpPr>
          <p:cNvPr id="99" name="object 37">
            <a:extLst>
              <a:ext uri="{FF2B5EF4-FFF2-40B4-BE49-F238E27FC236}">
                <a16:creationId xmlns:a16="http://schemas.microsoft.com/office/drawing/2014/main" id="{A189FE00-8F3B-0845-8054-0931388F70DE}"/>
              </a:ext>
            </a:extLst>
          </p:cNvPr>
          <p:cNvSpPr/>
          <p:nvPr/>
        </p:nvSpPr>
        <p:spPr>
          <a:xfrm>
            <a:off x="2264401"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0" name="object 38">
            <a:extLst>
              <a:ext uri="{FF2B5EF4-FFF2-40B4-BE49-F238E27FC236}">
                <a16:creationId xmlns:a16="http://schemas.microsoft.com/office/drawing/2014/main" id="{3FD7F881-73A9-4F4C-B1B0-3FAA2CDA531F}"/>
              </a:ext>
            </a:extLst>
          </p:cNvPr>
          <p:cNvSpPr/>
          <p:nvPr/>
        </p:nvSpPr>
        <p:spPr>
          <a:xfrm>
            <a:off x="2264401"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1" name="object 39">
            <a:extLst>
              <a:ext uri="{FF2B5EF4-FFF2-40B4-BE49-F238E27FC236}">
                <a16:creationId xmlns:a16="http://schemas.microsoft.com/office/drawing/2014/main" id="{14208C62-F1DC-8F4B-A184-6D6A020AAFFC}"/>
              </a:ext>
            </a:extLst>
          </p:cNvPr>
          <p:cNvSpPr txBox="1"/>
          <p:nvPr/>
        </p:nvSpPr>
        <p:spPr>
          <a:xfrm>
            <a:off x="2493889"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4</a:t>
            </a:r>
            <a:endParaRPr sz="1800">
              <a:latin typeface="Century Gothic"/>
              <a:cs typeface="Century Gothic"/>
            </a:endParaRPr>
          </a:p>
        </p:txBody>
      </p:sp>
      <p:sp>
        <p:nvSpPr>
          <p:cNvPr id="102" name="object 40">
            <a:extLst>
              <a:ext uri="{FF2B5EF4-FFF2-40B4-BE49-F238E27FC236}">
                <a16:creationId xmlns:a16="http://schemas.microsoft.com/office/drawing/2014/main" id="{500E03A0-70D5-4746-B266-787FAB52C1D1}"/>
              </a:ext>
            </a:extLst>
          </p:cNvPr>
          <p:cNvSpPr/>
          <p:nvPr/>
        </p:nvSpPr>
        <p:spPr>
          <a:xfrm>
            <a:off x="2259829"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03" name="object 41">
            <a:extLst>
              <a:ext uri="{FF2B5EF4-FFF2-40B4-BE49-F238E27FC236}">
                <a16:creationId xmlns:a16="http://schemas.microsoft.com/office/drawing/2014/main" id="{8F6D5919-836C-DB44-B6EA-623024596C91}"/>
              </a:ext>
            </a:extLst>
          </p:cNvPr>
          <p:cNvSpPr/>
          <p:nvPr/>
        </p:nvSpPr>
        <p:spPr>
          <a:xfrm>
            <a:off x="2259829"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04" name="object 42">
            <a:extLst>
              <a:ext uri="{FF2B5EF4-FFF2-40B4-BE49-F238E27FC236}">
                <a16:creationId xmlns:a16="http://schemas.microsoft.com/office/drawing/2014/main" id="{4C254913-359F-D74D-80F3-AF36E66AB1B2}"/>
              </a:ext>
            </a:extLst>
          </p:cNvPr>
          <p:cNvSpPr txBox="1"/>
          <p:nvPr/>
        </p:nvSpPr>
        <p:spPr>
          <a:xfrm>
            <a:off x="2488048"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2</a:t>
            </a:r>
            <a:endParaRPr sz="1800">
              <a:latin typeface="Century Gothic"/>
              <a:cs typeface="Century Gothic"/>
            </a:endParaRPr>
          </a:p>
        </p:txBody>
      </p:sp>
      <p:sp>
        <p:nvSpPr>
          <p:cNvPr id="105" name="object 43">
            <a:extLst>
              <a:ext uri="{FF2B5EF4-FFF2-40B4-BE49-F238E27FC236}">
                <a16:creationId xmlns:a16="http://schemas.microsoft.com/office/drawing/2014/main" id="{4D44B660-1659-5F4E-A911-4BCB7CADD255}"/>
              </a:ext>
            </a:extLst>
          </p:cNvPr>
          <p:cNvSpPr/>
          <p:nvPr/>
        </p:nvSpPr>
        <p:spPr>
          <a:xfrm>
            <a:off x="1801866" y="2078514"/>
            <a:ext cx="457200" cy="5715"/>
          </a:xfrm>
          <a:custGeom>
            <a:avLst/>
            <a:gdLst/>
            <a:ahLst/>
            <a:cxnLst/>
            <a:rect l="l" t="t" r="r" b="b"/>
            <a:pathLst>
              <a:path w="457200" h="5714">
                <a:moveTo>
                  <a:pt x="0" y="5587"/>
                </a:moveTo>
                <a:lnTo>
                  <a:pt x="457200" y="0"/>
                </a:lnTo>
              </a:path>
            </a:pathLst>
          </a:custGeom>
          <a:ln w="9144">
            <a:solidFill>
              <a:srgbClr val="000000"/>
            </a:solidFill>
          </a:ln>
        </p:spPr>
        <p:txBody>
          <a:bodyPr wrap="square" lIns="0" tIns="0" rIns="0" bIns="0" rtlCol="0"/>
          <a:lstStyle/>
          <a:p>
            <a:endParaRPr/>
          </a:p>
        </p:txBody>
      </p:sp>
      <p:sp>
        <p:nvSpPr>
          <p:cNvPr id="106" name="object 44">
            <a:extLst>
              <a:ext uri="{FF2B5EF4-FFF2-40B4-BE49-F238E27FC236}">
                <a16:creationId xmlns:a16="http://schemas.microsoft.com/office/drawing/2014/main" id="{4167EDAF-3674-8C40-97FA-F5F6EA156DB4}"/>
              </a:ext>
            </a:extLst>
          </p:cNvPr>
          <p:cNvSpPr/>
          <p:nvPr/>
        </p:nvSpPr>
        <p:spPr>
          <a:xfrm>
            <a:off x="2563867" y="2355882"/>
            <a:ext cx="5715" cy="321945"/>
          </a:xfrm>
          <a:custGeom>
            <a:avLst/>
            <a:gdLst/>
            <a:ahLst/>
            <a:cxnLst/>
            <a:rect l="l" t="t" r="r" b="b"/>
            <a:pathLst>
              <a:path w="5714" h="321945">
                <a:moveTo>
                  <a:pt x="0" y="0"/>
                </a:moveTo>
                <a:lnTo>
                  <a:pt x="5587" y="321690"/>
                </a:lnTo>
              </a:path>
            </a:pathLst>
          </a:custGeom>
          <a:ln w="9144">
            <a:solidFill>
              <a:srgbClr val="000000"/>
            </a:solidFill>
          </a:ln>
        </p:spPr>
        <p:txBody>
          <a:bodyPr wrap="square" lIns="0" tIns="0" rIns="0" bIns="0" rtlCol="0"/>
          <a:lstStyle/>
          <a:p>
            <a:endParaRPr/>
          </a:p>
        </p:txBody>
      </p:sp>
      <p:sp>
        <p:nvSpPr>
          <p:cNvPr id="107" name="object 45">
            <a:extLst>
              <a:ext uri="{FF2B5EF4-FFF2-40B4-BE49-F238E27FC236}">
                <a16:creationId xmlns:a16="http://schemas.microsoft.com/office/drawing/2014/main" id="{95995EA9-7CEC-0443-A72D-52129F551617}"/>
              </a:ext>
            </a:extLst>
          </p:cNvPr>
          <p:cNvSpPr/>
          <p:nvPr/>
        </p:nvSpPr>
        <p:spPr>
          <a:xfrm>
            <a:off x="1801866"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08" name="object 46">
            <a:extLst>
              <a:ext uri="{FF2B5EF4-FFF2-40B4-BE49-F238E27FC236}">
                <a16:creationId xmlns:a16="http://schemas.microsoft.com/office/drawing/2014/main" id="{3EC2D143-6C47-2845-8FEA-1132C1B8DE45}"/>
              </a:ext>
            </a:extLst>
          </p:cNvPr>
          <p:cNvSpPr/>
          <p:nvPr/>
        </p:nvSpPr>
        <p:spPr>
          <a:xfrm>
            <a:off x="1497066" y="2360454"/>
            <a:ext cx="0" cy="316230"/>
          </a:xfrm>
          <a:custGeom>
            <a:avLst/>
            <a:gdLst/>
            <a:ahLst/>
            <a:cxnLst/>
            <a:rect l="l" t="t" r="r" b="b"/>
            <a:pathLst>
              <a:path h="316229">
                <a:moveTo>
                  <a:pt x="0" y="316103"/>
                </a:moveTo>
                <a:lnTo>
                  <a:pt x="0" y="0"/>
                </a:lnTo>
              </a:path>
            </a:pathLst>
          </a:custGeom>
          <a:ln w="9144">
            <a:solidFill>
              <a:srgbClr val="000000"/>
            </a:solidFill>
          </a:ln>
        </p:spPr>
        <p:txBody>
          <a:bodyPr wrap="square" lIns="0" tIns="0" rIns="0" bIns="0" rtlCol="0"/>
          <a:lstStyle/>
          <a:p>
            <a:endParaRPr/>
          </a:p>
        </p:txBody>
      </p:sp>
      <p:sp>
        <p:nvSpPr>
          <p:cNvPr id="109" name="object 47">
            <a:extLst>
              <a:ext uri="{FF2B5EF4-FFF2-40B4-BE49-F238E27FC236}">
                <a16:creationId xmlns:a16="http://schemas.microsoft.com/office/drawing/2014/main" id="{0376FB04-9FA9-444C-B55C-9E3C68449B36}"/>
              </a:ext>
            </a:extLst>
          </p:cNvPr>
          <p:cNvSpPr/>
          <p:nvPr/>
        </p:nvSpPr>
        <p:spPr>
          <a:xfrm>
            <a:off x="3337296" y="1803432"/>
            <a:ext cx="609600" cy="553720"/>
          </a:xfrm>
          <a:custGeom>
            <a:avLst/>
            <a:gdLst/>
            <a:ahLst/>
            <a:cxnLst/>
            <a:rect l="l" t="t" r="r" b="b"/>
            <a:pathLst>
              <a:path w="609600" h="553719">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2"/>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0" name="object 48">
            <a:extLst>
              <a:ext uri="{FF2B5EF4-FFF2-40B4-BE49-F238E27FC236}">
                <a16:creationId xmlns:a16="http://schemas.microsoft.com/office/drawing/2014/main" id="{EE59F3F7-C7F4-724B-ABD6-11CEF812F59A}"/>
              </a:ext>
            </a:extLst>
          </p:cNvPr>
          <p:cNvSpPr/>
          <p:nvPr/>
        </p:nvSpPr>
        <p:spPr>
          <a:xfrm>
            <a:off x="3337296" y="1803432"/>
            <a:ext cx="609600" cy="553720"/>
          </a:xfrm>
          <a:custGeom>
            <a:avLst/>
            <a:gdLst/>
            <a:ahLst/>
            <a:cxnLst/>
            <a:rect l="l" t="t" r="r" b="b"/>
            <a:pathLst>
              <a:path w="609600" h="553719">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2"/>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1" name="object 49">
            <a:extLst>
              <a:ext uri="{FF2B5EF4-FFF2-40B4-BE49-F238E27FC236}">
                <a16:creationId xmlns:a16="http://schemas.microsoft.com/office/drawing/2014/main" id="{2B72E844-6988-4345-828B-D28231F55102}"/>
              </a:ext>
            </a:extLst>
          </p:cNvPr>
          <p:cNvSpPr txBox="1"/>
          <p:nvPr/>
        </p:nvSpPr>
        <p:spPr>
          <a:xfrm>
            <a:off x="3566405" y="1924971"/>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5</a:t>
            </a:r>
          </a:p>
        </p:txBody>
      </p:sp>
      <p:sp>
        <p:nvSpPr>
          <p:cNvPr id="112" name="object 50">
            <a:extLst>
              <a:ext uri="{FF2B5EF4-FFF2-40B4-BE49-F238E27FC236}">
                <a16:creationId xmlns:a16="http://schemas.microsoft.com/office/drawing/2014/main" id="{3835F0F9-BE19-5146-A5E8-12EFD3398449}"/>
              </a:ext>
            </a:extLst>
          </p:cNvPr>
          <p:cNvSpPr/>
          <p:nvPr/>
        </p:nvSpPr>
        <p:spPr>
          <a:xfrm>
            <a:off x="3337296" y="2678208"/>
            <a:ext cx="609600" cy="553720"/>
          </a:xfrm>
          <a:custGeom>
            <a:avLst/>
            <a:gdLst/>
            <a:ahLst/>
            <a:cxnLst/>
            <a:rect l="l" t="t" r="r" b="b"/>
            <a:pathLst>
              <a:path w="609600" h="553720">
                <a:moveTo>
                  <a:pt x="304800" y="0"/>
                </a:moveTo>
                <a:lnTo>
                  <a:pt x="255374" y="3619"/>
                </a:lnTo>
                <a:lnTo>
                  <a:pt x="208483" y="14100"/>
                </a:lnTo>
                <a:lnTo>
                  <a:pt x="164753" y="30871"/>
                </a:lnTo>
                <a:lnTo>
                  <a:pt x="124815" y="53364"/>
                </a:lnTo>
                <a:lnTo>
                  <a:pt x="89296" y="81010"/>
                </a:lnTo>
                <a:lnTo>
                  <a:pt x="58826" y="113239"/>
                </a:lnTo>
                <a:lnTo>
                  <a:pt x="34032" y="149482"/>
                </a:lnTo>
                <a:lnTo>
                  <a:pt x="15544" y="189171"/>
                </a:lnTo>
                <a:lnTo>
                  <a:pt x="3990" y="231735"/>
                </a:lnTo>
                <a:lnTo>
                  <a:pt x="0" y="276605"/>
                </a:lnTo>
                <a:lnTo>
                  <a:pt x="3990" y="321476"/>
                </a:lnTo>
                <a:lnTo>
                  <a:pt x="15544" y="364040"/>
                </a:lnTo>
                <a:lnTo>
                  <a:pt x="34032" y="403729"/>
                </a:lnTo>
                <a:lnTo>
                  <a:pt x="58826" y="439972"/>
                </a:lnTo>
                <a:lnTo>
                  <a:pt x="89296" y="472201"/>
                </a:lnTo>
                <a:lnTo>
                  <a:pt x="124815" y="499847"/>
                </a:lnTo>
                <a:lnTo>
                  <a:pt x="164753" y="522340"/>
                </a:lnTo>
                <a:lnTo>
                  <a:pt x="208483" y="539111"/>
                </a:lnTo>
                <a:lnTo>
                  <a:pt x="255374" y="549592"/>
                </a:lnTo>
                <a:lnTo>
                  <a:pt x="304800" y="553211"/>
                </a:lnTo>
                <a:lnTo>
                  <a:pt x="354225" y="549592"/>
                </a:lnTo>
                <a:lnTo>
                  <a:pt x="401116" y="539111"/>
                </a:lnTo>
                <a:lnTo>
                  <a:pt x="444846" y="522340"/>
                </a:lnTo>
                <a:lnTo>
                  <a:pt x="484784" y="499847"/>
                </a:lnTo>
                <a:lnTo>
                  <a:pt x="520303" y="472201"/>
                </a:lnTo>
                <a:lnTo>
                  <a:pt x="550773" y="439972"/>
                </a:lnTo>
                <a:lnTo>
                  <a:pt x="575567" y="403729"/>
                </a:lnTo>
                <a:lnTo>
                  <a:pt x="594055" y="364040"/>
                </a:lnTo>
                <a:lnTo>
                  <a:pt x="605609" y="321476"/>
                </a:lnTo>
                <a:lnTo>
                  <a:pt x="609600" y="276605"/>
                </a:lnTo>
                <a:lnTo>
                  <a:pt x="605609" y="231735"/>
                </a:lnTo>
                <a:lnTo>
                  <a:pt x="594055" y="189171"/>
                </a:lnTo>
                <a:lnTo>
                  <a:pt x="575567" y="149482"/>
                </a:lnTo>
                <a:lnTo>
                  <a:pt x="550773" y="113239"/>
                </a:lnTo>
                <a:lnTo>
                  <a:pt x="520303" y="81010"/>
                </a:lnTo>
                <a:lnTo>
                  <a:pt x="484784" y="53364"/>
                </a:lnTo>
                <a:lnTo>
                  <a:pt x="444846" y="30871"/>
                </a:lnTo>
                <a:lnTo>
                  <a:pt x="401116" y="14100"/>
                </a:lnTo>
                <a:lnTo>
                  <a:pt x="354225" y="3619"/>
                </a:lnTo>
                <a:lnTo>
                  <a:pt x="304800" y="0"/>
                </a:lnTo>
                <a:close/>
              </a:path>
            </a:pathLst>
          </a:custGeom>
          <a:solidFill>
            <a:srgbClr val="FFFFFF"/>
          </a:solidFill>
        </p:spPr>
        <p:txBody>
          <a:bodyPr wrap="square" lIns="0" tIns="0" rIns="0" bIns="0" rtlCol="0"/>
          <a:lstStyle/>
          <a:p>
            <a:endParaRPr/>
          </a:p>
        </p:txBody>
      </p:sp>
      <p:sp>
        <p:nvSpPr>
          <p:cNvPr id="113" name="object 51">
            <a:extLst>
              <a:ext uri="{FF2B5EF4-FFF2-40B4-BE49-F238E27FC236}">
                <a16:creationId xmlns:a16="http://schemas.microsoft.com/office/drawing/2014/main" id="{E82C070E-7D5C-3341-968F-8A609484BB19}"/>
              </a:ext>
            </a:extLst>
          </p:cNvPr>
          <p:cNvSpPr/>
          <p:nvPr/>
        </p:nvSpPr>
        <p:spPr>
          <a:xfrm>
            <a:off x="3337296" y="2678208"/>
            <a:ext cx="609600" cy="553720"/>
          </a:xfrm>
          <a:custGeom>
            <a:avLst/>
            <a:gdLst/>
            <a:ahLst/>
            <a:cxnLst/>
            <a:rect l="l" t="t" r="r" b="b"/>
            <a:pathLst>
              <a:path w="609600" h="553720">
                <a:moveTo>
                  <a:pt x="0" y="276605"/>
                </a:moveTo>
                <a:lnTo>
                  <a:pt x="3990" y="231735"/>
                </a:lnTo>
                <a:lnTo>
                  <a:pt x="15544" y="189171"/>
                </a:lnTo>
                <a:lnTo>
                  <a:pt x="34032" y="149482"/>
                </a:lnTo>
                <a:lnTo>
                  <a:pt x="58826" y="113239"/>
                </a:lnTo>
                <a:lnTo>
                  <a:pt x="89296" y="81010"/>
                </a:lnTo>
                <a:lnTo>
                  <a:pt x="124815" y="53364"/>
                </a:lnTo>
                <a:lnTo>
                  <a:pt x="164753" y="30871"/>
                </a:lnTo>
                <a:lnTo>
                  <a:pt x="208483" y="14100"/>
                </a:lnTo>
                <a:lnTo>
                  <a:pt x="255374" y="3619"/>
                </a:lnTo>
                <a:lnTo>
                  <a:pt x="304800" y="0"/>
                </a:lnTo>
                <a:lnTo>
                  <a:pt x="354225" y="3619"/>
                </a:lnTo>
                <a:lnTo>
                  <a:pt x="401116" y="14100"/>
                </a:lnTo>
                <a:lnTo>
                  <a:pt x="444846" y="30871"/>
                </a:lnTo>
                <a:lnTo>
                  <a:pt x="484784" y="53364"/>
                </a:lnTo>
                <a:lnTo>
                  <a:pt x="520303" y="81010"/>
                </a:lnTo>
                <a:lnTo>
                  <a:pt x="550773" y="113239"/>
                </a:lnTo>
                <a:lnTo>
                  <a:pt x="575567" y="149482"/>
                </a:lnTo>
                <a:lnTo>
                  <a:pt x="594055" y="189171"/>
                </a:lnTo>
                <a:lnTo>
                  <a:pt x="605609" y="231735"/>
                </a:lnTo>
                <a:lnTo>
                  <a:pt x="609600" y="276605"/>
                </a:lnTo>
                <a:lnTo>
                  <a:pt x="605609" y="321476"/>
                </a:lnTo>
                <a:lnTo>
                  <a:pt x="594055" y="364040"/>
                </a:lnTo>
                <a:lnTo>
                  <a:pt x="575567" y="403729"/>
                </a:lnTo>
                <a:lnTo>
                  <a:pt x="550773" y="439972"/>
                </a:lnTo>
                <a:lnTo>
                  <a:pt x="520303" y="472201"/>
                </a:lnTo>
                <a:lnTo>
                  <a:pt x="484784" y="499847"/>
                </a:lnTo>
                <a:lnTo>
                  <a:pt x="444846" y="522340"/>
                </a:lnTo>
                <a:lnTo>
                  <a:pt x="401116" y="539111"/>
                </a:lnTo>
                <a:lnTo>
                  <a:pt x="354225" y="549592"/>
                </a:lnTo>
                <a:lnTo>
                  <a:pt x="304800" y="553211"/>
                </a:lnTo>
                <a:lnTo>
                  <a:pt x="255374" y="549592"/>
                </a:lnTo>
                <a:lnTo>
                  <a:pt x="208483" y="539111"/>
                </a:lnTo>
                <a:lnTo>
                  <a:pt x="164753" y="522340"/>
                </a:lnTo>
                <a:lnTo>
                  <a:pt x="124815" y="499847"/>
                </a:lnTo>
                <a:lnTo>
                  <a:pt x="89296" y="472201"/>
                </a:lnTo>
                <a:lnTo>
                  <a:pt x="58826" y="439972"/>
                </a:lnTo>
                <a:lnTo>
                  <a:pt x="34032" y="403729"/>
                </a:lnTo>
                <a:lnTo>
                  <a:pt x="15544" y="364040"/>
                </a:lnTo>
                <a:lnTo>
                  <a:pt x="3990" y="321476"/>
                </a:lnTo>
                <a:lnTo>
                  <a:pt x="0" y="276605"/>
                </a:lnTo>
                <a:close/>
              </a:path>
            </a:pathLst>
          </a:custGeom>
          <a:ln w="19812">
            <a:solidFill>
              <a:srgbClr val="9D909F"/>
            </a:solidFill>
          </a:ln>
        </p:spPr>
        <p:txBody>
          <a:bodyPr wrap="square" lIns="0" tIns="0" rIns="0" bIns="0" rtlCol="0"/>
          <a:lstStyle/>
          <a:p>
            <a:endParaRPr/>
          </a:p>
        </p:txBody>
      </p:sp>
      <p:sp>
        <p:nvSpPr>
          <p:cNvPr id="114" name="object 52">
            <a:extLst>
              <a:ext uri="{FF2B5EF4-FFF2-40B4-BE49-F238E27FC236}">
                <a16:creationId xmlns:a16="http://schemas.microsoft.com/office/drawing/2014/main" id="{6A79467B-1339-E441-92F2-F11FD1B7570B}"/>
              </a:ext>
            </a:extLst>
          </p:cNvPr>
          <p:cNvSpPr txBox="1"/>
          <p:nvPr/>
        </p:nvSpPr>
        <p:spPr>
          <a:xfrm>
            <a:off x="3566405" y="2800129"/>
            <a:ext cx="152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6</a:t>
            </a:r>
          </a:p>
        </p:txBody>
      </p:sp>
      <p:sp>
        <p:nvSpPr>
          <p:cNvPr id="115" name="object 53">
            <a:extLst>
              <a:ext uri="{FF2B5EF4-FFF2-40B4-BE49-F238E27FC236}">
                <a16:creationId xmlns:a16="http://schemas.microsoft.com/office/drawing/2014/main" id="{D27EC007-51EB-E742-8A2C-E25D3C6E8BB5}"/>
              </a:ext>
            </a:extLst>
          </p:cNvPr>
          <p:cNvSpPr/>
          <p:nvPr/>
        </p:nvSpPr>
        <p:spPr>
          <a:xfrm>
            <a:off x="2784846" y="2078514"/>
            <a:ext cx="552450" cy="679450"/>
          </a:xfrm>
          <a:custGeom>
            <a:avLst/>
            <a:gdLst/>
            <a:ahLst/>
            <a:cxnLst/>
            <a:rect l="l" t="t" r="r" b="b"/>
            <a:pathLst>
              <a:path w="552450" h="679450">
                <a:moveTo>
                  <a:pt x="552069" y="0"/>
                </a:moveTo>
                <a:lnTo>
                  <a:pt x="0" y="679323"/>
                </a:lnTo>
              </a:path>
            </a:pathLst>
          </a:custGeom>
          <a:ln w="9144">
            <a:solidFill>
              <a:srgbClr val="000000"/>
            </a:solidFill>
          </a:ln>
        </p:spPr>
        <p:txBody>
          <a:bodyPr wrap="square" lIns="0" tIns="0" rIns="0" bIns="0" rtlCol="0"/>
          <a:lstStyle/>
          <a:p>
            <a:endParaRPr/>
          </a:p>
        </p:txBody>
      </p:sp>
      <p:sp>
        <p:nvSpPr>
          <p:cNvPr id="116" name="object 54">
            <a:extLst>
              <a:ext uri="{FF2B5EF4-FFF2-40B4-BE49-F238E27FC236}">
                <a16:creationId xmlns:a16="http://schemas.microsoft.com/office/drawing/2014/main" id="{D75E566D-D081-4C47-BF1E-8637B2A90B6A}"/>
              </a:ext>
            </a:extLst>
          </p:cNvPr>
          <p:cNvSpPr/>
          <p:nvPr/>
        </p:nvSpPr>
        <p:spPr>
          <a:xfrm>
            <a:off x="2873239" y="2953290"/>
            <a:ext cx="462915" cy="0"/>
          </a:xfrm>
          <a:custGeom>
            <a:avLst/>
            <a:gdLst/>
            <a:ahLst/>
            <a:cxnLst/>
            <a:rect l="l" t="t" r="r" b="b"/>
            <a:pathLst>
              <a:path w="462914">
                <a:moveTo>
                  <a:pt x="462788" y="0"/>
                </a:moveTo>
                <a:lnTo>
                  <a:pt x="0" y="0"/>
                </a:lnTo>
              </a:path>
            </a:pathLst>
          </a:custGeom>
          <a:ln w="9144">
            <a:solidFill>
              <a:srgbClr val="000000"/>
            </a:solidFill>
          </a:ln>
        </p:spPr>
        <p:txBody>
          <a:bodyPr wrap="square" lIns="0" tIns="0" rIns="0" bIns="0" rtlCol="0"/>
          <a:lstStyle/>
          <a:p>
            <a:endParaRPr/>
          </a:p>
        </p:txBody>
      </p:sp>
      <p:sp>
        <p:nvSpPr>
          <p:cNvPr id="117" name="object 55">
            <a:extLst>
              <a:ext uri="{FF2B5EF4-FFF2-40B4-BE49-F238E27FC236}">
                <a16:creationId xmlns:a16="http://schemas.microsoft.com/office/drawing/2014/main" id="{87C257D5-1FB9-F04C-B2DF-5C46C87291B9}"/>
              </a:ext>
            </a:extLst>
          </p:cNvPr>
          <p:cNvSpPr/>
          <p:nvPr/>
        </p:nvSpPr>
        <p:spPr>
          <a:xfrm>
            <a:off x="3641334" y="2355882"/>
            <a:ext cx="5715" cy="316230"/>
          </a:xfrm>
          <a:custGeom>
            <a:avLst/>
            <a:gdLst/>
            <a:ahLst/>
            <a:cxnLst/>
            <a:rect l="l" t="t" r="r" b="b"/>
            <a:pathLst>
              <a:path w="5714" h="316229">
                <a:moveTo>
                  <a:pt x="5587" y="316102"/>
                </a:moveTo>
                <a:lnTo>
                  <a:pt x="0" y="0"/>
                </a:lnTo>
              </a:path>
            </a:pathLst>
          </a:custGeom>
          <a:ln w="9144">
            <a:solidFill>
              <a:srgbClr val="000000"/>
            </a:solidFill>
          </a:ln>
        </p:spPr>
        <p:txBody>
          <a:bodyPr wrap="square" lIns="0" tIns="0" rIns="0" bIns="0" rtlCol="0"/>
          <a:lstStyle/>
          <a:p>
            <a:endParaRPr/>
          </a:p>
        </p:txBody>
      </p:sp>
      <p:sp>
        <p:nvSpPr>
          <p:cNvPr id="118" name="object 5">
            <a:extLst>
              <a:ext uri="{FF2B5EF4-FFF2-40B4-BE49-F238E27FC236}">
                <a16:creationId xmlns:a16="http://schemas.microsoft.com/office/drawing/2014/main" id="{1946D6FA-CC36-3C44-B6C2-C71FD3A775B2}"/>
              </a:ext>
            </a:extLst>
          </p:cNvPr>
          <p:cNvSpPr txBox="1"/>
          <p:nvPr/>
        </p:nvSpPr>
        <p:spPr>
          <a:xfrm>
            <a:off x="1433679" y="3854314"/>
            <a:ext cx="2375719" cy="299720"/>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Century Gothic"/>
                <a:cs typeface="Century Gothic"/>
              </a:rPr>
              <a:t>Empty </a:t>
            </a:r>
            <a:r>
              <a:rPr sz="1800" b="1" spc="-5" dirty="0">
                <a:latin typeface="Century Gothic"/>
                <a:cs typeface="Century Gothic"/>
              </a:rPr>
              <a:t>Data</a:t>
            </a:r>
            <a:r>
              <a:rPr sz="1800" b="1" spc="-85" dirty="0">
                <a:latin typeface="Century Gothic"/>
                <a:cs typeface="Century Gothic"/>
              </a:rPr>
              <a:t> </a:t>
            </a:r>
            <a:r>
              <a:rPr sz="1800" b="1" dirty="0">
                <a:latin typeface="Century Gothic"/>
                <a:cs typeface="Century Gothic"/>
              </a:rPr>
              <a:t>Structure</a:t>
            </a:r>
            <a:endParaRPr sz="1800" dirty="0">
              <a:latin typeface="Century Gothic"/>
              <a:cs typeface="Century Gothic"/>
            </a:endParaRPr>
          </a:p>
        </p:txBody>
      </p:sp>
      <p:sp>
        <p:nvSpPr>
          <p:cNvPr id="119" name="object 6">
            <a:extLst>
              <a:ext uri="{FF2B5EF4-FFF2-40B4-BE49-F238E27FC236}">
                <a16:creationId xmlns:a16="http://schemas.microsoft.com/office/drawing/2014/main" id="{3A6A49AD-1856-0A43-A688-DA715697C9EE}"/>
              </a:ext>
            </a:extLst>
          </p:cNvPr>
          <p:cNvSpPr/>
          <p:nvPr/>
        </p:nvSpPr>
        <p:spPr>
          <a:xfrm>
            <a:off x="722454" y="4226104"/>
            <a:ext cx="3788410" cy="372110"/>
          </a:xfrm>
          <a:custGeom>
            <a:avLst/>
            <a:gdLst/>
            <a:ahLst/>
            <a:cxnLst/>
            <a:rect l="l" t="t" r="r" b="b"/>
            <a:pathLst>
              <a:path w="3788410" h="372110">
                <a:moveTo>
                  <a:pt x="0" y="371716"/>
                </a:moveTo>
                <a:lnTo>
                  <a:pt x="3788283" y="371716"/>
                </a:lnTo>
                <a:lnTo>
                  <a:pt x="3788283" y="0"/>
                </a:lnTo>
                <a:lnTo>
                  <a:pt x="0" y="0"/>
                </a:lnTo>
                <a:lnTo>
                  <a:pt x="0" y="371716"/>
                </a:lnTo>
                <a:close/>
              </a:path>
            </a:pathLst>
          </a:custGeom>
          <a:solidFill>
            <a:srgbClr val="4966AC"/>
          </a:solidFill>
        </p:spPr>
        <p:txBody>
          <a:bodyPr wrap="square" lIns="0" tIns="0" rIns="0" bIns="0" rtlCol="0"/>
          <a:lstStyle/>
          <a:p>
            <a:endParaRPr/>
          </a:p>
        </p:txBody>
      </p:sp>
      <p:sp>
        <p:nvSpPr>
          <p:cNvPr id="120" name="object 7">
            <a:extLst>
              <a:ext uri="{FF2B5EF4-FFF2-40B4-BE49-F238E27FC236}">
                <a16:creationId xmlns:a16="http://schemas.microsoft.com/office/drawing/2014/main" id="{6E8D44A1-B3EC-4B40-98F7-D75BA6D3B9FD}"/>
              </a:ext>
            </a:extLst>
          </p:cNvPr>
          <p:cNvSpPr/>
          <p:nvPr/>
        </p:nvSpPr>
        <p:spPr>
          <a:xfrm>
            <a:off x="722454" y="4597706"/>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121" name="object 8">
            <a:extLst>
              <a:ext uri="{FF2B5EF4-FFF2-40B4-BE49-F238E27FC236}">
                <a16:creationId xmlns:a16="http://schemas.microsoft.com/office/drawing/2014/main" id="{1F794369-6973-4C45-90DE-2124B92A85BA}"/>
              </a:ext>
            </a:extLst>
          </p:cNvPr>
          <p:cNvSpPr/>
          <p:nvPr/>
        </p:nvSpPr>
        <p:spPr>
          <a:xfrm>
            <a:off x="2479524" y="4597706"/>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122" name="object 9">
            <a:extLst>
              <a:ext uri="{FF2B5EF4-FFF2-40B4-BE49-F238E27FC236}">
                <a16:creationId xmlns:a16="http://schemas.microsoft.com/office/drawing/2014/main" id="{A1332966-34AB-564C-AE1A-56CBF93A6218}"/>
              </a:ext>
            </a:extLst>
          </p:cNvPr>
          <p:cNvSpPr/>
          <p:nvPr/>
        </p:nvSpPr>
        <p:spPr>
          <a:xfrm>
            <a:off x="722454" y="4969486"/>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123" name="object 10">
            <a:extLst>
              <a:ext uri="{FF2B5EF4-FFF2-40B4-BE49-F238E27FC236}">
                <a16:creationId xmlns:a16="http://schemas.microsoft.com/office/drawing/2014/main" id="{48FC7D6A-FF2B-4E42-BCF7-5B08B428B6D7}"/>
              </a:ext>
            </a:extLst>
          </p:cNvPr>
          <p:cNvSpPr/>
          <p:nvPr/>
        </p:nvSpPr>
        <p:spPr>
          <a:xfrm>
            <a:off x="2479524" y="4969486"/>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124" name="object 11">
            <a:extLst>
              <a:ext uri="{FF2B5EF4-FFF2-40B4-BE49-F238E27FC236}">
                <a16:creationId xmlns:a16="http://schemas.microsoft.com/office/drawing/2014/main" id="{A5168182-DE1E-764C-A080-81558BB6F977}"/>
              </a:ext>
            </a:extLst>
          </p:cNvPr>
          <p:cNvSpPr/>
          <p:nvPr/>
        </p:nvSpPr>
        <p:spPr>
          <a:xfrm>
            <a:off x="722454" y="5341202"/>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D0D2E2"/>
          </a:solidFill>
        </p:spPr>
        <p:txBody>
          <a:bodyPr wrap="square" lIns="0" tIns="0" rIns="0" bIns="0" rtlCol="0"/>
          <a:lstStyle/>
          <a:p>
            <a:endParaRPr/>
          </a:p>
        </p:txBody>
      </p:sp>
      <p:sp>
        <p:nvSpPr>
          <p:cNvPr id="125" name="object 12">
            <a:extLst>
              <a:ext uri="{FF2B5EF4-FFF2-40B4-BE49-F238E27FC236}">
                <a16:creationId xmlns:a16="http://schemas.microsoft.com/office/drawing/2014/main" id="{A7C0C2F8-5B21-BC42-8BA8-876264187FC7}"/>
              </a:ext>
            </a:extLst>
          </p:cNvPr>
          <p:cNvSpPr/>
          <p:nvPr/>
        </p:nvSpPr>
        <p:spPr>
          <a:xfrm>
            <a:off x="2479524" y="5341202"/>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D0D2E2"/>
          </a:solidFill>
        </p:spPr>
        <p:txBody>
          <a:bodyPr wrap="square" lIns="0" tIns="0" rIns="0" bIns="0" rtlCol="0"/>
          <a:lstStyle/>
          <a:p>
            <a:endParaRPr/>
          </a:p>
        </p:txBody>
      </p:sp>
      <p:sp>
        <p:nvSpPr>
          <p:cNvPr id="126" name="object 13">
            <a:extLst>
              <a:ext uri="{FF2B5EF4-FFF2-40B4-BE49-F238E27FC236}">
                <a16:creationId xmlns:a16="http://schemas.microsoft.com/office/drawing/2014/main" id="{2D180AC3-D53C-0F46-BD43-A279977AAA00}"/>
              </a:ext>
            </a:extLst>
          </p:cNvPr>
          <p:cNvSpPr/>
          <p:nvPr/>
        </p:nvSpPr>
        <p:spPr>
          <a:xfrm>
            <a:off x="722454" y="5712919"/>
            <a:ext cx="1757680" cy="372110"/>
          </a:xfrm>
          <a:custGeom>
            <a:avLst/>
            <a:gdLst/>
            <a:ahLst/>
            <a:cxnLst/>
            <a:rect l="l" t="t" r="r" b="b"/>
            <a:pathLst>
              <a:path w="1757680" h="372110">
                <a:moveTo>
                  <a:pt x="0" y="371716"/>
                </a:moveTo>
                <a:lnTo>
                  <a:pt x="1757172" y="371716"/>
                </a:lnTo>
                <a:lnTo>
                  <a:pt x="1757172" y="0"/>
                </a:lnTo>
                <a:lnTo>
                  <a:pt x="0" y="0"/>
                </a:lnTo>
                <a:lnTo>
                  <a:pt x="0" y="371716"/>
                </a:lnTo>
                <a:close/>
              </a:path>
            </a:pathLst>
          </a:custGeom>
          <a:solidFill>
            <a:srgbClr val="E9EAF0"/>
          </a:solidFill>
        </p:spPr>
        <p:txBody>
          <a:bodyPr wrap="square" lIns="0" tIns="0" rIns="0" bIns="0" rtlCol="0"/>
          <a:lstStyle/>
          <a:p>
            <a:endParaRPr/>
          </a:p>
        </p:txBody>
      </p:sp>
      <p:sp>
        <p:nvSpPr>
          <p:cNvPr id="127" name="object 14">
            <a:extLst>
              <a:ext uri="{FF2B5EF4-FFF2-40B4-BE49-F238E27FC236}">
                <a16:creationId xmlns:a16="http://schemas.microsoft.com/office/drawing/2014/main" id="{2CD02B04-74C1-AD44-91B8-004533BB6272}"/>
              </a:ext>
            </a:extLst>
          </p:cNvPr>
          <p:cNvSpPr/>
          <p:nvPr/>
        </p:nvSpPr>
        <p:spPr>
          <a:xfrm>
            <a:off x="2479524" y="5712919"/>
            <a:ext cx="2031364" cy="372110"/>
          </a:xfrm>
          <a:custGeom>
            <a:avLst/>
            <a:gdLst/>
            <a:ahLst/>
            <a:cxnLst/>
            <a:rect l="l" t="t" r="r" b="b"/>
            <a:pathLst>
              <a:path w="2031364" h="372110">
                <a:moveTo>
                  <a:pt x="0" y="371716"/>
                </a:moveTo>
                <a:lnTo>
                  <a:pt x="2031111" y="371716"/>
                </a:lnTo>
                <a:lnTo>
                  <a:pt x="2031111" y="0"/>
                </a:lnTo>
                <a:lnTo>
                  <a:pt x="0" y="0"/>
                </a:lnTo>
                <a:lnTo>
                  <a:pt x="0" y="371716"/>
                </a:lnTo>
                <a:close/>
              </a:path>
            </a:pathLst>
          </a:custGeom>
          <a:solidFill>
            <a:srgbClr val="E9EAF0"/>
          </a:solidFill>
        </p:spPr>
        <p:txBody>
          <a:bodyPr wrap="square" lIns="0" tIns="0" rIns="0" bIns="0" rtlCol="0"/>
          <a:lstStyle/>
          <a:p>
            <a:endParaRPr/>
          </a:p>
        </p:txBody>
      </p:sp>
      <p:sp>
        <p:nvSpPr>
          <p:cNvPr id="128" name="object 15">
            <a:extLst>
              <a:ext uri="{FF2B5EF4-FFF2-40B4-BE49-F238E27FC236}">
                <a16:creationId xmlns:a16="http://schemas.microsoft.com/office/drawing/2014/main" id="{5314F8A0-D7B2-9545-9F17-19FCE5A30958}"/>
              </a:ext>
            </a:extLst>
          </p:cNvPr>
          <p:cNvSpPr/>
          <p:nvPr/>
        </p:nvSpPr>
        <p:spPr>
          <a:xfrm>
            <a:off x="2479524" y="4578770"/>
            <a:ext cx="0" cy="1512570"/>
          </a:xfrm>
          <a:custGeom>
            <a:avLst/>
            <a:gdLst/>
            <a:ahLst/>
            <a:cxnLst/>
            <a:rect l="l" t="t" r="r" b="b"/>
            <a:pathLst>
              <a:path h="1512570">
                <a:moveTo>
                  <a:pt x="0" y="0"/>
                </a:moveTo>
                <a:lnTo>
                  <a:pt x="0" y="1512214"/>
                </a:lnTo>
              </a:path>
            </a:pathLst>
          </a:custGeom>
          <a:ln w="12700">
            <a:solidFill>
              <a:srgbClr val="FFFFFF"/>
            </a:solidFill>
          </a:ln>
        </p:spPr>
        <p:txBody>
          <a:bodyPr wrap="square" lIns="0" tIns="0" rIns="0" bIns="0" rtlCol="0"/>
          <a:lstStyle/>
          <a:p>
            <a:endParaRPr/>
          </a:p>
        </p:txBody>
      </p:sp>
      <p:sp>
        <p:nvSpPr>
          <p:cNvPr id="129" name="object 16">
            <a:extLst>
              <a:ext uri="{FF2B5EF4-FFF2-40B4-BE49-F238E27FC236}">
                <a16:creationId xmlns:a16="http://schemas.microsoft.com/office/drawing/2014/main" id="{BE88D69C-50B5-5D40-A1ED-7E819EF63112}"/>
              </a:ext>
            </a:extLst>
          </p:cNvPr>
          <p:cNvSpPr/>
          <p:nvPr/>
        </p:nvSpPr>
        <p:spPr>
          <a:xfrm>
            <a:off x="716104" y="4597820"/>
            <a:ext cx="3801110" cy="0"/>
          </a:xfrm>
          <a:custGeom>
            <a:avLst/>
            <a:gdLst/>
            <a:ahLst/>
            <a:cxnLst/>
            <a:rect l="l" t="t" r="r" b="b"/>
            <a:pathLst>
              <a:path w="3801110">
                <a:moveTo>
                  <a:pt x="0" y="0"/>
                </a:moveTo>
                <a:lnTo>
                  <a:pt x="3800881" y="0"/>
                </a:lnTo>
              </a:path>
            </a:pathLst>
          </a:custGeom>
          <a:ln w="38100">
            <a:solidFill>
              <a:srgbClr val="FFFFFF"/>
            </a:solidFill>
          </a:ln>
        </p:spPr>
        <p:txBody>
          <a:bodyPr wrap="square" lIns="0" tIns="0" rIns="0" bIns="0" rtlCol="0"/>
          <a:lstStyle/>
          <a:p>
            <a:endParaRPr/>
          </a:p>
        </p:txBody>
      </p:sp>
      <p:sp>
        <p:nvSpPr>
          <p:cNvPr id="130" name="object 17">
            <a:extLst>
              <a:ext uri="{FF2B5EF4-FFF2-40B4-BE49-F238E27FC236}">
                <a16:creationId xmlns:a16="http://schemas.microsoft.com/office/drawing/2014/main" id="{6F367EFA-9134-9A41-9AD8-B69D18BDB369}"/>
              </a:ext>
            </a:extLst>
          </p:cNvPr>
          <p:cNvSpPr/>
          <p:nvPr/>
        </p:nvSpPr>
        <p:spPr>
          <a:xfrm>
            <a:off x="716104" y="4969423"/>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31" name="object 18">
            <a:extLst>
              <a:ext uri="{FF2B5EF4-FFF2-40B4-BE49-F238E27FC236}">
                <a16:creationId xmlns:a16="http://schemas.microsoft.com/office/drawing/2014/main" id="{9E61E3FF-0E83-2949-9C47-74E96E92DA5C}"/>
              </a:ext>
            </a:extLst>
          </p:cNvPr>
          <p:cNvSpPr/>
          <p:nvPr/>
        </p:nvSpPr>
        <p:spPr>
          <a:xfrm>
            <a:off x="716104" y="5341202"/>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32" name="object 19">
            <a:extLst>
              <a:ext uri="{FF2B5EF4-FFF2-40B4-BE49-F238E27FC236}">
                <a16:creationId xmlns:a16="http://schemas.microsoft.com/office/drawing/2014/main" id="{C55FAAC1-3C58-6A44-8592-1DCD1ED4CE0B}"/>
              </a:ext>
            </a:extLst>
          </p:cNvPr>
          <p:cNvSpPr/>
          <p:nvPr/>
        </p:nvSpPr>
        <p:spPr>
          <a:xfrm>
            <a:off x="716104" y="5712919"/>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33" name="object 20">
            <a:extLst>
              <a:ext uri="{FF2B5EF4-FFF2-40B4-BE49-F238E27FC236}">
                <a16:creationId xmlns:a16="http://schemas.microsoft.com/office/drawing/2014/main" id="{FB774092-A58B-5F42-913E-089D449C92DF}"/>
              </a:ext>
            </a:extLst>
          </p:cNvPr>
          <p:cNvSpPr/>
          <p:nvPr/>
        </p:nvSpPr>
        <p:spPr>
          <a:xfrm>
            <a:off x="722454" y="4219742"/>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134" name="object 21">
            <a:extLst>
              <a:ext uri="{FF2B5EF4-FFF2-40B4-BE49-F238E27FC236}">
                <a16:creationId xmlns:a16="http://schemas.microsoft.com/office/drawing/2014/main" id="{B1218A18-7D8E-9641-B283-0D803D051239}"/>
              </a:ext>
            </a:extLst>
          </p:cNvPr>
          <p:cNvSpPr/>
          <p:nvPr/>
        </p:nvSpPr>
        <p:spPr>
          <a:xfrm>
            <a:off x="4510635" y="4219742"/>
            <a:ext cx="0" cy="1871345"/>
          </a:xfrm>
          <a:custGeom>
            <a:avLst/>
            <a:gdLst/>
            <a:ahLst/>
            <a:cxnLst/>
            <a:rect l="l" t="t" r="r" b="b"/>
            <a:pathLst>
              <a:path h="1871345">
                <a:moveTo>
                  <a:pt x="0" y="0"/>
                </a:moveTo>
                <a:lnTo>
                  <a:pt x="0" y="1871243"/>
                </a:lnTo>
              </a:path>
            </a:pathLst>
          </a:custGeom>
          <a:ln w="12700">
            <a:solidFill>
              <a:srgbClr val="FFFFFF"/>
            </a:solidFill>
          </a:ln>
        </p:spPr>
        <p:txBody>
          <a:bodyPr wrap="square" lIns="0" tIns="0" rIns="0" bIns="0" rtlCol="0"/>
          <a:lstStyle/>
          <a:p>
            <a:endParaRPr/>
          </a:p>
        </p:txBody>
      </p:sp>
      <p:sp>
        <p:nvSpPr>
          <p:cNvPr id="135" name="object 22">
            <a:extLst>
              <a:ext uri="{FF2B5EF4-FFF2-40B4-BE49-F238E27FC236}">
                <a16:creationId xmlns:a16="http://schemas.microsoft.com/office/drawing/2014/main" id="{E9B5C3E6-8006-524D-AA57-5C85563F742D}"/>
              </a:ext>
            </a:extLst>
          </p:cNvPr>
          <p:cNvSpPr/>
          <p:nvPr/>
        </p:nvSpPr>
        <p:spPr>
          <a:xfrm>
            <a:off x="716104" y="4226092"/>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36" name="object 23">
            <a:extLst>
              <a:ext uri="{FF2B5EF4-FFF2-40B4-BE49-F238E27FC236}">
                <a16:creationId xmlns:a16="http://schemas.microsoft.com/office/drawing/2014/main" id="{19366FD2-5B76-B04B-9258-2C9FFC931581}"/>
              </a:ext>
            </a:extLst>
          </p:cNvPr>
          <p:cNvSpPr/>
          <p:nvPr/>
        </p:nvSpPr>
        <p:spPr>
          <a:xfrm>
            <a:off x="716104" y="6084635"/>
            <a:ext cx="3801110" cy="0"/>
          </a:xfrm>
          <a:custGeom>
            <a:avLst/>
            <a:gdLst/>
            <a:ahLst/>
            <a:cxnLst/>
            <a:rect l="l" t="t" r="r" b="b"/>
            <a:pathLst>
              <a:path w="3801110">
                <a:moveTo>
                  <a:pt x="0" y="0"/>
                </a:moveTo>
                <a:lnTo>
                  <a:pt x="3800881" y="0"/>
                </a:lnTo>
              </a:path>
            </a:pathLst>
          </a:custGeom>
          <a:ln w="12700">
            <a:solidFill>
              <a:srgbClr val="FFFFFF"/>
            </a:solidFill>
          </a:ln>
        </p:spPr>
        <p:txBody>
          <a:bodyPr wrap="square" lIns="0" tIns="0" rIns="0" bIns="0" rtlCol="0"/>
          <a:lstStyle/>
          <a:p>
            <a:endParaRPr/>
          </a:p>
        </p:txBody>
      </p:sp>
      <p:sp>
        <p:nvSpPr>
          <p:cNvPr id="137" name="object 24">
            <a:extLst>
              <a:ext uri="{FF2B5EF4-FFF2-40B4-BE49-F238E27FC236}">
                <a16:creationId xmlns:a16="http://schemas.microsoft.com/office/drawing/2014/main" id="{78DDAAE9-E507-4745-9EDD-130693BC5639}"/>
              </a:ext>
            </a:extLst>
          </p:cNvPr>
          <p:cNvSpPr txBox="1"/>
          <p:nvPr/>
        </p:nvSpPr>
        <p:spPr>
          <a:xfrm>
            <a:off x="2141070" y="4255683"/>
            <a:ext cx="9518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chemeClr val="bg1"/>
                </a:solidFill>
                <a:latin typeface="Century Gothic"/>
                <a:cs typeface="Century Gothic"/>
              </a:rPr>
              <a:t>Switch</a:t>
            </a:r>
            <a:r>
              <a:rPr sz="1800" b="1" spc="-95" dirty="0">
                <a:solidFill>
                  <a:schemeClr val="bg1"/>
                </a:solidFill>
                <a:latin typeface="Century Gothic"/>
                <a:cs typeface="Century Gothic"/>
              </a:rPr>
              <a:t> </a:t>
            </a:r>
            <a:r>
              <a:rPr sz="1800" b="1" dirty="0">
                <a:solidFill>
                  <a:schemeClr val="bg1"/>
                </a:solidFill>
                <a:latin typeface="Century Gothic"/>
                <a:cs typeface="Century Gothic"/>
              </a:rPr>
              <a:t>X</a:t>
            </a:r>
            <a:endParaRPr sz="1800" dirty="0">
              <a:solidFill>
                <a:schemeClr val="bg1"/>
              </a:solidFill>
              <a:latin typeface="Century Gothic"/>
              <a:cs typeface="Century Gothic"/>
            </a:endParaRPr>
          </a:p>
        </p:txBody>
      </p:sp>
      <p:sp>
        <p:nvSpPr>
          <p:cNvPr id="138" name="object 25">
            <a:extLst>
              <a:ext uri="{FF2B5EF4-FFF2-40B4-BE49-F238E27FC236}">
                <a16:creationId xmlns:a16="http://schemas.microsoft.com/office/drawing/2014/main" id="{DDD3838E-BB79-E241-8E38-00B06E85A887}"/>
              </a:ext>
            </a:extLst>
          </p:cNvPr>
          <p:cNvSpPr txBox="1"/>
          <p:nvPr/>
        </p:nvSpPr>
        <p:spPr>
          <a:xfrm>
            <a:off x="801220" y="4627538"/>
            <a:ext cx="47053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entury Gothic"/>
                <a:cs typeface="Century Gothic"/>
              </a:rPr>
              <a:t>ro</a:t>
            </a:r>
            <a:r>
              <a:rPr sz="1800" spc="-10" dirty="0">
                <a:latin typeface="Century Gothic"/>
                <a:cs typeface="Century Gothic"/>
              </a:rPr>
              <a:t>o</a:t>
            </a:r>
            <a:r>
              <a:rPr sz="1800" dirty="0">
                <a:latin typeface="Century Gothic"/>
                <a:cs typeface="Century Gothic"/>
              </a:rPr>
              <a:t>t</a:t>
            </a:r>
          </a:p>
        </p:txBody>
      </p:sp>
      <p:sp>
        <p:nvSpPr>
          <p:cNvPr id="140" name="object 27">
            <a:extLst>
              <a:ext uri="{FF2B5EF4-FFF2-40B4-BE49-F238E27FC236}">
                <a16:creationId xmlns:a16="http://schemas.microsoft.com/office/drawing/2014/main" id="{6AA12330-6244-324C-9FF5-888012B4D4C5}"/>
              </a:ext>
            </a:extLst>
          </p:cNvPr>
          <p:cNvSpPr txBox="1"/>
          <p:nvPr/>
        </p:nvSpPr>
        <p:spPr>
          <a:xfrm>
            <a:off x="801220" y="4999369"/>
            <a:ext cx="9861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entury Gothic"/>
                <a:cs typeface="Century Gothic"/>
              </a:rPr>
              <a:t>distance</a:t>
            </a:r>
            <a:endParaRPr sz="1800">
              <a:latin typeface="Century Gothic"/>
              <a:cs typeface="Century Gothic"/>
            </a:endParaRPr>
          </a:p>
        </p:txBody>
      </p:sp>
      <p:sp>
        <p:nvSpPr>
          <p:cNvPr id="142" name="object 29">
            <a:extLst>
              <a:ext uri="{FF2B5EF4-FFF2-40B4-BE49-F238E27FC236}">
                <a16:creationId xmlns:a16="http://schemas.microsoft.com/office/drawing/2014/main" id="{7EBEE7BD-92D8-D745-82FF-28276130F32A}"/>
              </a:ext>
            </a:extLst>
          </p:cNvPr>
          <p:cNvSpPr txBox="1"/>
          <p:nvPr/>
        </p:nvSpPr>
        <p:spPr>
          <a:xfrm>
            <a:off x="801220" y="5371225"/>
            <a:ext cx="122682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entury Gothic"/>
                <a:cs typeface="Century Gothic"/>
              </a:rPr>
              <a:t>a</a:t>
            </a:r>
            <a:r>
              <a:rPr sz="1800" dirty="0">
                <a:latin typeface="Century Gothic"/>
                <a:cs typeface="Century Gothic"/>
              </a:rPr>
              <a:t>c</a:t>
            </a:r>
            <a:r>
              <a:rPr sz="1800" spc="-15" dirty="0">
                <a:latin typeface="Century Gothic"/>
                <a:cs typeface="Century Gothic"/>
              </a:rPr>
              <a:t>t</a:t>
            </a:r>
            <a:r>
              <a:rPr sz="1800" spc="20" dirty="0">
                <a:latin typeface="Century Gothic"/>
                <a:cs typeface="Century Gothic"/>
              </a:rPr>
              <a:t>iv</a:t>
            </a:r>
            <a:r>
              <a:rPr sz="1800" spc="-10" dirty="0">
                <a:latin typeface="Century Gothic"/>
                <a:cs typeface="Century Gothic"/>
              </a:rPr>
              <a:t>e</a:t>
            </a:r>
            <a:r>
              <a:rPr sz="1800" dirty="0">
                <a:latin typeface="Century Gothic"/>
                <a:cs typeface="Century Gothic"/>
              </a:rPr>
              <a:t>L</a:t>
            </a:r>
            <a:r>
              <a:rPr sz="1800" spc="15" dirty="0">
                <a:latin typeface="Century Gothic"/>
                <a:cs typeface="Century Gothic"/>
              </a:rPr>
              <a:t>i</a:t>
            </a:r>
            <a:r>
              <a:rPr sz="1800" spc="-10" dirty="0">
                <a:latin typeface="Century Gothic"/>
                <a:cs typeface="Century Gothic"/>
              </a:rPr>
              <a:t>n</a:t>
            </a:r>
            <a:r>
              <a:rPr sz="1800" dirty="0">
                <a:latin typeface="Century Gothic"/>
                <a:cs typeface="Century Gothic"/>
              </a:rPr>
              <a:t>ks</a:t>
            </a:r>
            <a:endParaRPr sz="1800">
              <a:latin typeface="Century Gothic"/>
              <a:cs typeface="Century Gothic"/>
            </a:endParaRPr>
          </a:p>
        </p:txBody>
      </p:sp>
      <p:sp>
        <p:nvSpPr>
          <p:cNvPr id="143" name="object 30">
            <a:extLst>
              <a:ext uri="{FF2B5EF4-FFF2-40B4-BE49-F238E27FC236}">
                <a16:creationId xmlns:a16="http://schemas.microsoft.com/office/drawing/2014/main" id="{E0F435DE-8560-9249-A68A-A0A516496345}"/>
              </a:ext>
            </a:extLst>
          </p:cNvPr>
          <p:cNvSpPr txBox="1"/>
          <p:nvPr/>
        </p:nvSpPr>
        <p:spPr>
          <a:xfrm>
            <a:off x="801220" y="5743081"/>
            <a:ext cx="1922145" cy="299720"/>
          </a:xfrm>
          <a:prstGeom prst="rect">
            <a:avLst/>
          </a:prstGeom>
        </p:spPr>
        <p:txBody>
          <a:bodyPr vert="horz" wrap="square" lIns="0" tIns="12700" rIns="0" bIns="0" rtlCol="0">
            <a:spAutoFit/>
          </a:bodyPr>
          <a:lstStyle/>
          <a:p>
            <a:pPr marL="12700">
              <a:lnSpc>
                <a:spcPct val="100000"/>
              </a:lnSpc>
              <a:spcBef>
                <a:spcPts val="100"/>
              </a:spcBef>
              <a:tabLst>
                <a:tab pos="1769745" algn="l"/>
              </a:tabLst>
            </a:pPr>
            <a:r>
              <a:rPr lang="en-US" spc="-5" dirty="0" err="1">
                <a:latin typeface="Century Gothic"/>
                <a:cs typeface="Century Gothic"/>
              </a:rPr>
              <a:t>switch</a:t>
            </a:r>
            <a:r>
              <a:rPr sz="1800" spc="-15" dirty="0" err="1">
                <a:latin typeface="Century Gothic"/>
                <a:cs typeface="Century Gothic"/>
              </a:rPr>
              <a:t>T</a:t>
            </a:r>
            <a:r>
              <a:rPr sz="1800" spc="-10" dirty="0" err="1">
                <a:latin typeface="Century Gothic"/>
                <a:cs typeface="Century Gothic"/>
              </a:rPr>
              <a:t>h</a:t>
            </a:r>
            <a:r>
              <a:rPr sz="1800" dirty="0" err="1">
                <a:latin typeface="Century Gothic"/>
                <a:cs typeface="Century Gothic"/>
              </a:rPr>
              <a:t>ro</a:t>
            </a:r>
            <a:r>
              <a:rPr sz="1800" spc="-10" dirty="0" err="1">
                <a:latin typeface="Century Gothic"/>
                <a:cs typeface="Century Gothic"/>
              </a:rPr>
              <a:t>u</a:t>
            </a:r>
            <a:r>
              <a:rPr sz="1800" dirty="0" err="1">
                <a:latin typeface="Century Gothic"/>
                <a:cs typeface="Century Gothic"/>
              </a:rPr>
              <a:t>gh</a:t>
            </a:r>
            <a:r>
              <a:rPr sz="1800" dirty="0">
                <a:latin typeface="Century Gothic"/>
                <a:cs typeface="Century Gothic"/>
              </a:rPr>
              <a:t>	</a:t>
            </a:r>
          </a:p>
        </p:txBody>
      </p:sp>
      <p:sp>
        <p:nvSpPr>
          <p:cNvPr id="144" name="Rectangle 143">
            <a:extLst>
              <a:ext uri="{FF2B5EF4-FFF2-40B4-BE49-F238E27FC236}">
                <a16:creationId xmlns:a16="http://schemas.microsoft.com/office/drawing/2014/main" id="{2BE75877-02E5-5841-BBA1-4A50014FF11D}"/>
              </a:ext>
            </a:extLst>
          </p:cNvPr>
          <p:cNvSpPr/>
          <p:nvPr/>
        </p:nvSpPr>
        <p:spPr>
          <a:xfrm>
            <a:off x="5285976" y="647722"/>
            <a:ext cx="6449147" cy="3416320"/>
          </a:xfrm>
          <a:prstGeom prst="rect">
            <a:avLst/>
          </a:prstGeom>
        </p:spPr>
        <p:txBody>
          <a:bodyPr wrap="square">
            <a:spAutoFit/>
          </a:bodyPr>
          <a:lstStyle/>
          <a:p>
            <a:r>
              <a:rPr lang="en-US" dirty="0"/>
              <a:t># root = id of the switch thought to be the root by the origin switch</a:t>
            </a:r>
          </a:p>
          <a:p>
            <a:endParaRPr lang="en-US" dirty="0"/>
          </a:p>
          <a:p>
            <a:r>
              <a:rPr lang="en-US" dirty="0"/>
              <a:t># distance = the distance from the origin to the root node</a:t>
            </a:r>
          </a:p>
          <a:p>
            <a:endParaRPr lang="en-US" dirty="0"/>
          </a:p>
          <a:p>
            <a:r>
              <a:rPr lang="en-US" dirty="0"/>
              <a:t># origin = the ID of the origin switch</a:t>
            </a:r>
          </a:p>
          <a:p>
            <a:endParaRPr lang="en-US" dirty="0"/>
          </a:p>
          <a:p>
            <a:r>
              <a:rPr lang="en-US" dirty="0"/>
              <a:t># destination = the ID of the destination switch</a:t>
            </a:r>
          </a:p>
          <a:p>
            <a:endParaRPr lang="en-US" dirty="0"/>
          </a:p>
          <a:p>
            <a:r>
              <a:rPr lang="en-US" dirty="0"/>
              <a:t># </a:t>
            </a:r>
            <a:r>
              <a:rPr lang="en-US" dirty="0" err="1"/>
              <a:t>pathThrough</a:t>
            </a:r>
            <a:r>
              <a:rPr lang="en-US" dirty="0"/>
              <a:t> = Boolean value indicating the path  to the claimed root from the message’s origin passes through the message’s destination</a:t>
            </a:r>
          </a:p>
        </p:txBody>
      </p:sp>
      <p:sp>
        <p:nvSpPr>
          <p:cNvPr id="145" name="object 5">
            <a:extLst>
              <a:ext uri="{FF2B5EF4-FFF2-40B4-BE49-F238E27FC236}">
                <a16:creationId xmlns:a16="http://schemas.microsoft.com/office/drawing/2014/main" id="{6ACBCB79-3B8B-8046-AB35-1E60F07AE36C}"/>
              </a:ext>
            </a:extLst>
          </p:cNvPr>
          <p:cNvSpPr txBox="1"/>
          <p:nvPr/>
        </p:nvSpPr>
        <p:spPr>
          <a:xfrm>
            <a:off x="2025627" y="1296629"/>
            <a:ext cx="1066037" cy="299720"/>
          </a:xfrm>
          <a:prstGeom prst="rect">
            <a:avLst/>
          </a:prstGeom>
        </p:spPr>
        <p:txBody>
          <a:bodyPr vert="horz" wrap="square" lIns="0" tIns="12700" rIns="0" bIns="0" rtlCol="0">
            <a:spAutoFit/>
          </a:bodyPr>
          <a:lstStyle/>
          <a:p>
            <a:pPr marL="12700">
              <a:lnSpc>
                <a:spcPct val="100000"/>
              </a:lnSpc>
              <a:spcBef>
                <a:spcPts val="100"/>
              </a:spcBef>
            </a:pPr>
            <a:r>
              <a:rPr lang="en-US" b="1" spc="-5" dirty="0">
                <a:latin typeface="Century Gothic"/>
                <a:cs typeface="Century Gothic"/>
              </a:rPr>
              <a:t>Topology</a:t>
            </a:r>
            <a:endParaRPr sz="1800" dirty="0">
              <a:latin typeface="Century Gothic"/>
              <a:cs typeface="Century Gothic"/>
            </a:endParaRPr>
          </a:p>
        </p:txBody>
      </p:sp>
      <p:sp>
        <p:nvSpPr>
          <p:cNvPr id="146" name="object 56">
            <a:extLst>
              <a:ext uri="{FF2B5EF4-FFF2-40B4-BE49-F238E27FC236}">
                <a16:creationId xmlns:a16="http://schemas.microsoft.com/office/drawing/2014/main" id="{7A408F33-ED50-D542-A127-719005B80E06}"/>
              </a:ext>
            </a:extLst>
          </p:cNvPr>
          <p:cNvSpPr/>
          <p:nvPr/>
        </p:nvSpPr>
        <p:spPr>
          <a:xfrm>
            <a:off x="4962372" y="4924420"/>
            <a:ext cx="1387475" cy="346075"/>
          </a:xfrm>
          <a:custGeom>
            <a:avLst/>
            <a:gdLst/>
            <a:ahLst/>
            <a:cxnLst/>
            <a:rect l="l" t="t" r="r" b="b"/>
            <a:pathLst>
              <a:path w="1387475" h="346075">
                <a:moveTo>
                  <a:pt x="0" y="345503"/>
                </a:moveTo>
                <a:lnTo>
                  <a:pt x="1386966" y="345503"/>
                </a:lnTo>
                <a:lnTo>
                  <a:pt x="1386966" y="0"/>
                </a:lnTo>
                <a:lnTo>
                  <a:pt x="0" y="0"/>
                </a:lnTo>
                <a:lnTo>
                  <a:pt x="0" y="345503"/>
                </a:lnTo>
                <a:close/>
              </a:path>
            </a:pathLst>
          </a:custGeom>
          <a:solidFill>
            <a:srgbClr val="4966AC"/>
          </a:solidFill>
        </p:spPr>
        <p:txBody>
          <a:bodyPr wrap="square" lIns="0" tIns="0" rIns="0" bIns="0" rtlCol="0"/>
          <a:lstStyle/>
          <a:p>
            <a:endParaRPr/>
          </a:p>
        </p:txBody>
      </p:sp>
      <p:sp>
        <p:nvSpPr>
          <p:cNvPr id="147" name="object 57">
            <a:extLst>
              <a:ext uri="{FF2B5EF4-FFF2-40B4-BE49-F238E27FC236}">
                <a16:creationId xmlns:a16="http://schemas.microsoft.com/office/drawing/2014/main" id="{E66D350F-A951-8C49-9FBC-5A5FFCA9CB3D}"/>
              </a:ext>
            </a:extLst>
          </p:cNvPr>
          <p:cNvSpPr/>
          <p:nvPr/>
        </p:nvSpPr>
        <p:spPr>
          <a:xfrm>
            <a:off x="6349466" y="4924420"/>
            <a:ext cx="1387475" cy="346075"/>
          </a:xfrm>
          <a:custGeom>
            <a:avLst/>
            <a:gdLst/>
            <a:ahLst/>
            <a:cxnLst/>
            <a:rect l="l" t="t" r="r" b="b"/>
            <a:pathLst>
              <a:path w="1387475" h="346075">
                <a:moveTo>
                  <a:pt x="0" y="345503"/>
                </a:moveTo>
                <a:lnTo>
                  <a:pt x="1386966" y="345503"/>
                </a:lnTo>
                <a:lnTo>
                  <a:pt x="1386966" y="0"/>
                </a:lnTo>
                <a:lnTo>
                  <a:pt x="0" y="0"/>
                </a:lnTo>
                <a:lnTo>
                  <a:pt x="0" y="345503"/>
                </a:lnTo>
                <a:close/>
              </a:path>
            </a:pathLst>
          </a:custGeom>
          <a:solidFill>
            <a:srgbClr val="4966AC"/>
          </a:solidFill>
        </p:spPr>
        <p:txBody>
          <a:bodyPr wrap="square" lIns="0" tIns="0" rIns="0" bIns="0" rtlCol="0"/>
          <a:lstStyle/>
          <a:p>
            <a:endParaRPr/>
          </a:p>
        </p:txBody>
      </p:sp>
      <p:sp>
        <p:nvSpPr>
          <p:cNvPr id="148" name="object 58">
            <a:extLst>
              <a:ext uri="{FF2B5EF4-FFF2-40B4-BE49-F238E27FC236}">
                <a16:creationId xmlns:a16="http://schemas.microsoft.com/office/drawing/2014/main" id="{C4B1EAEB-EDCF-724D-ACE5-15DDF4633962}"/>
              </a:ext>
            </a:extLst>
          </p:cNvPr>
          <p:cNvSpPr/>
          <p:nvPr/>
        </p:nvSpPr>
        <p:spPr>
          <a:xfrm>
            <a:off x="7736433" y="4924420"/>
            <a:ext cx="1387475" cy="346075"/>
          </a:xfrm>
          <a:custGeom>
            <a:avLst/>
            <a:gdLst/>
            <a:ahLst/>
            <a:cxnLst/>
            <a:rect l="l" t="t" r="r" b="b"/>
            <a:pathLst>
              <a:path w="1387475" h="346075">
                <a:moveTo>
                  <a:pt x="0" y="345503"/>
                </a:moveTo>
                <a:lnTo>
                  <a:pt x="1386967" y="345503"/>
                </a:lnTo>
                <a:lnTo>
                  <a:pt x="1386967" y="0"/>
                </a:lnTo>
                <a:lnTo>
                  <a:pt x="0" y="0"/>
                </a:lnTo>
                <a:lnTo>
                  <a:pt x="0" y="345503"/>
                </a:lnTo>
                <a:close/>
              </a:path>
            </a:pathLst>
          </a:custGeom>
          <a:solidFill>
            <a:srgbClr val="4966AC"/>
          </a:solidFill>
        </p:spPr>
        <p:txBody>
          <a:bodyPr wrap="square" lIns="0" tIns="0" rIns="0" bIns="0" rtlCol="0"/>
          <a:lstStyle/>
          <a:p>
            <a:endParaRPr/>
          </a:p>
        </p:txBody>
      </p:sp>
      <p:sp>
        <p:nvSpPr>
          <p:cNvPr id="149" name="object 59">
            <a:extLst>
              <a:ext uri="{FF2B5EF4-FFF2-40B4-BE49-F238E27FC236}">
                <a16:creationId xmlns:a16="http://schemas.microsoft.com/office/drawing/2014/main" id="{E6A2B390-3B7F-4C4E-BB17-85E053B44DDC}"/>
              </a:ext>
            </a:extLst>
          </p:cNvPr>
          <p:cNvSpPr/>
          <p:nvPr/>
        </p:nvSpPr>
        <p:spPr>
          <a:xfrm>
            <a:off x="9123399" y="4924420"/>
            <a:ext cx="1308100" cy="346075"/>
          </a:xfrm>
          <a:custGeom>
            <a:avLst/>
            <a:gdLst/>
            <a:ahLst/>
            <a:cxnLst/>
            <a:rect l="l" t="t" r="r" b="b"/>
            <a:pathLst>
              <a:path w="1308100" h="346075">
                <a:moveTo>
                  <a:pt x="0" y="345503"/>
                </a:moveTo>
                <a:lnTo>
                  <a:pt x="1308100" y="345503"/>
                </a:lnTo>
                <a:lnTo>
                  <a:pt x="1308100" y="0"/>
                </a:lnTo>
                <a:lnTo>
                  <a:pt x="0" y="0"/>
                </a:lnTo>
                <a:lnTo>
                  <a:pt x="0" y="345503"/>
                </a:lnTo>
                <a:close/>
              </a:path>
            </a:pathLst>
          </a:custGeom>
          <a:solidFill>
            <a:srgbClr val="4966AC"/>
          </a:solidFill>
        </p:spPr>
        <p:txBody>
          <a:bodyPr wrap="square" lIns="0" tIns="0" rIns="0" bIns="0" rtlCol="0"/>
          <a:lstStyle/>
          <a:p>
            <a:endParaRPr/>
          </a:p>
        </p:txBody>
      </p:sp>
      <p:sp>
        <p:nvSpPr>
          <p:cNvPr id="150" name="object 60">
            <a:extLst>
              <a:ext uri="{FF2B5EF4-FFF2-40B4-BE49-F238E27FC236}">
                <a16:creationId xmlns:a16="http://schemas.microsoft.com/office/drawing/2014/main" id="{14DDAA30-5DC2-3F49-A46D-3BBC98FA8D0B}"/>
              </a:ext>
            </a:extLst>
          </p:cNvPr>
          <p:cNvSpPr/>
          <p:nvPr/>
        </p:nvSpPr>
        <p:spPr>
          <a:xfrm>
            <a:off x="10431499" y="4924420"/>
            <a:ext cx="1633830" cy="346075"/>
          </a:xfrm>
          <a:custGeom>
            <a:avLst/>
            <a:gdLst/>
            <a:ahLst/>
            <a:cxnLst/>
            <a:rect l="l" t="t" r="r" b="b"/>
            <a:pathLst>
              <a:path w="1466215" h="346075">
                <a:moveTo>
                  <a:pt x="0" y="345503"/>
                </a:moveTo>
                <a:lnTo>
                  <a:pt x="1465960" y="345503"/>
                </a:lnTo>
                <a:lnTo>
                  <a:pt x="1465960" y="0"/>
                </a:lnTo>
                <a:lnTo>
                  <a:pt x="0" y="0"/>
                </a:lnTo>
                <a:lnTo>
                  <a:pt x="0" y="345503"/>
                </a:lnTo>
                <a:close/>
              </a:path>
            </a:pathLst>
          </a:custGeom>
          <a:solidFill>
            <a:srgbClr val="4966AC"/>
          </a:solidFill>
        </p:spPr>
        <p:txBody>
          <a:bodyPr wrap="square" lIns="0" tIns="0" rIns="0" bIns="0" rtlCol="0"/>
          <a:lstStyle/>
          <a:p>
            <a:endParaRPr/>
          </a:p>
        </p:txBody>
      </p:sp>
      <p:sp>
        <p:nvSpPr>
          <p:cNvPr id="151" name="object 61">
            <a:extLst>
              <a:ext uri="{FF2B5EF4-FFF2-40B4-BE49-F238E27FC236}">
                <a16:creationId xmlns:a16="http://schemas.microsoft.com/office/drawing/2014/main" id="{AA3D2892-9AF3-1242-82B0-D89896903022}"/>
              </a:ext>
            </a:extLst>
          </p:cNvPr>
          <p:cNvSpPr/>
          <p:nvPr/>
        </p:nvSpPr>
        <p:spPr>
          <a:xfrm>
            <a:off x="4962372" y="5269923"/>
            <a:ext cx="1387475" cy="404495"/>
          </a:xfrm>
          <a:custGeom>
            <a:avLst/>
            <a:gdLst/>
            <a:ahLst/>
            <a:cxnLst/>
            <a:rect l="l" t="t" r="r" b="b"/>
            <a:pathLst>
              <a:path w="1387475" h="404495">
                <a:moveTo>
                  <a:pt x="0" y="403936"/>
                </a:moveTo>
                <a:lnTo>
                  <a:pt x="1386966" y="403936"/>
                </a:lnTo>
                <a:lnTo>
                  <a:pt x="1386966" y="0"/>
                </a:lnTo>
                <a:lnTo>
                  <a:pt x="0" y="0"/>
                </a:lnTo>
                <a:lnTo>
                  <a:pt x="0" y="403936"/>
                </a:lnTo>
                <a:close/>
              </a:path>
            </a:pathLst>
          </a:custGeom>
          <a:solidFill>
            <a:srgbClr val="D0D2E2"/>
          </a:solidFill>
        </p:spPr>
        <p:txBody>
          <a:bodyPr wrap="square" lIns="0" tIns="0" rIns="0" bIns="0" rtlCol="0"/>
          <a:lstStyle/>
          <a:p>
            <a:endParaRPr/>
          </a:p>
        </p:txBody>
      </p:sp>
      <p:sp>
        <p:nvSpPr>
          <p:cNvPr id="152" name="object 62">
            <a:extLst>
              <a:ext uri="{FF2B5EF4-FFF2-40B4-BE49-F238E27FC236}">
                <a16:creationId xmlns:a16="http://schemas.microsoft.com/office/drawing/2014/main" id="{81296441-CDD0-4C49-8C95-C773673F9800}"/>
              </a:ext>
            </a:extLst>
          </p:cNvPr>
          <p:cNvSpPr/>
          <p:nvPr/>
        </p:nvSpPr>
        <p:spPr>
          <a:xfrm>
            <a:off x="6349466" y="5269923"/>
            <a:ext cx="1387475" cy="404495"/>
          </a:xfrm>
          <a:custGeom>
            <a:avLst/>
            <a:gdLst/>
            <a:ahLst/>
            <a:cxnLst/>
            <a:rect l="l" t="t" r="r" b="b"/>
            <a:pathLst>
              <a:path w="1387475" h="404495">
                <a:moveTo>
                  <a:pt x="0" y="403936"/>
                </a:moveTo>
                <a:lnTo>
                  <a:pt x="1386966" y="403936"/>
                </a:lnTo>
                <a:lnTo>
                  <a:pt x="1386966" y="0"/>
                </a:lnTo>
                <a:lnTo>
                  <a:pt x="0" y="0"/>
                </a:lnTo>
                <a:lnTo>
                  <a:pt x="0" y="403936"/>
                </a:lnTo>
                <a:close/>
              </a:path>
            </a:pathLst>
          </a:custGeom>
          <a:solidFill>
            <a:srgbClr val="D0D2E2"/>
          </a:solidFill>
        </p:spPr>
        <p:txBody>
          <a:bodyPr wrap="square" lIns="0" tIns="0" rIns="0" bIns="0" rtlCol="0"/>
          <a:lstStyle/>
          <a:p>
            <a:endParaRPr/>
          </a:p>
        </p:txBody>
      </p:sp>
      <p:sp>
        <p:nvSpPr>
          <p:cNvPr id="153" name="object 63">
            <a:extLst>
              <a:ext uri="{FF2B5EF4-FFF2-40B4-BE49-F238E27FC236}">
                <a16:creationId xmlns:a16="http://schemas.microsoft.com/office/drawing/2014/main" id="{C248322C-7DB3-314E-B440-CECDBEAA1244}"/>
              </a:ext>
            </a:extLst>
          </p:cNvPr>
          <p:cNvSpPr/>
          <p:nvPr/>
        </p:nvSpPr>
        <p:spPr>
          <a:xfrm>
            <a:off x="7736433" y="5269923"/>
            <a:ext cx="1387475" cy="404495"/>
          </a:xfrm>
          <a:custGeom>
            <a:avLst/>
            <a:gdLst/>
            <a:ahLst/>
            <a:cxnLst/>
            <a:rect l="l" t="t" r="r" b="b"/>
            <a:pathLst>
              <a:path w="1387475" h="404495">
                <a:moveTo>
                  <a:pt x="0" y="403936"/>
                </a:moveTo>
                <a:lnTo>
                  <a:pt x="1386967" y="403936"/>
                </a:lnTo>
                <a:lnTo>
                  <a:pt x="1386967" y="0"/>
                </a:lnTo>
                <a:lnTo>
                  <a:pt x="0" y="0"/>
                </a:lnTo>
                <a:lnTo>
                  <a:pt x="0" y="403936"/>
                </a:lnTo>
                <a:close/>
              </a:path>
            </a:pathLst>
          </a:custGeom>
          <a:solidFill>
            <a:srgbClr val="D0D2E2"/>
          </a:solidFill>
        </p:spPr>
        <p:txBody>
          <a:bodyPr wrap="square" lIns="0" tIns="0" rIns="0" bIns="0" rtlCol="0"/>
          <a:lstStyle/>
          <a:p>
            <a:endParaRPr/>
          </a:p>
        </p:txBody>
      </p:sp>
      <p:sp>
        <p:nvSpPr>
          <p:cNvPr id="154" name="object 64">
            <a:extLst>
              <a:ext uri="{FF2B5EF4-FFF2-40B4-BE49-F238E27FC236}">
                <a16:creationId xmlns:a16="http://schemas.microsoft.com/office/drawing/2014/main" id="{8CBE1FB2-13D6-3045-AA5E-1D85BC18A17F}"/>
              </a:ext>
            </a:extLst>
          </p:cNvPr>
          <p:cNvSpPr/>
          <p:nvPr/>
        </p:nvSpPr>
        <p:spPr>
          <a:xfrm>
            <a:off x="9123399" y="5269923"/>
            <a:ext cx="1308100" cy="404495"/>
          </a:xfrm>
          <a:custGeom>
            <a:avLst/>
            <a:gdLst/>
            <a:ahLst/>
            <a:cxnLst/>
            <a:rect l="l" t="t" r="r" b="b"/>
            <a:pathLst>
              <a:path w="1308100" h="404495">
                <a:moveTo>
                  <a:pt x="0" y="403936"/>
                </a:moveTo>
                <a:lnTo>
                  <a:pt x="1308100" y="403936"/>
                </a:lnTo>
                <a:lnTo>
                  <a:pt x="1308100" y="0"/>
                </a:lnTo>
                <a:lnTo>
                  <a:pt x="0" y="0"/>
                </a:lnTo>
                <a:lnTo>
                  <a:pt x="0" y="403936"/>
                </a:lnTo>
                <a:close/>
              </a:path>
            </a:pathLst>
          </a:custGeom>
          <a:solidFill>
            <a:srgbClr val="D0D2E2"/>
          </a:solidFill>
        </p:spPr>
        <p:txBody>
          <a:bodyPr wrap="square" lIns="0" tIns="0" rIns="0" bIns="0" rtlCol="0"/>
          <a:lstStyle/>
          <a:p>
            <a:endParaRPr/>
          </a:p>
        </p:txBody>
      </p:sp>
      <p:sp>
        <p:nvSpPr>
          <p:cNvPr id="155" name="object 65">
            <a:extLst>
              <a:ext uri="{FF2B5EF4-FFF2-40B4-BE49-F238E27FC236}">
                <a16:creationId xmlns:a16="http://schemas.microsoft.com/office/drawing/2014/main" id="{E814745B-D05C-714E-BAA5-CD3405625E10}"/>
              </a:ext>
            </a:extLst>
          </p:cNvPr>
          <p:cNvSpPr/>
          <p:nvPr/>
        </p:nvSpPr>
        <p:spPr>
          <a:xfrm>
            <a:off x="10431499" y="5269923"/>
            <a:ext cx="1633830" cy="404495"/>
          </a:xfrm>
          <a:custGeom>
            <a:avLst/>
            <a:gdLst/>
            <a:ahLst/>
            <a:cxnLst/>
            <a:rect l="l" t="t" r="r" b="b"/>
            <a:pathLst>
              <a:path w="1466215" h="404495">
                <a:moveTo>
                  <a:pt x="0" y="403936"/>
                </a:moveTo>
                <a:lnTo>
                  <a:pt x="1465960" y="403936"/>
                </a:lnTo>
                <a:lnTo>
                  <a:pt x="1465960" y="0"/>
                </a:lnTo>
                <a:lnTo>
                  <a:pt x="0" y="0"/>
                </a:lnTo>
                <a:lnTo>
                  <a:pt x="0" y="403936"/>
                </a:lnTo>
                <a:close/>
              </a:path>
            </a:pathLst>
          </a:custGeom>
          <a:solidFill>
            <a:srgbClr val="D0D2E2"/>
          </a:solidFill>
        </p:spPr>
        <p:txBody>
          <a:bodyPr wrap="square" lIns="0" tIns="0" rIns="0" bIns="0" rtlCol="0"/>
          <a:lstStyle/>
          <a:p>
            <a:endParaRPr/>
          </a:p>
        </p:txBody>
      </p:sp>
      <p:sp>
        <p:nvSpPr>
          <p:cNvPr id="156" name="object 66">
            <a:extLst>
              <a:ext uri="{FF2B5EF4-FFF2-40B4-BE49-F238E27FC236}">
                <a16:creationId xmlns:a16="http://schemas.microsoft.com/office/drawing/2014/main" id="{0D7AD0CE-BFC0-1A4A-A57B-0116BD6FADC1}"/>
              </a:ext>
            </a:extLst>
          </p:cNvPr>
          <p:cNvSpPr/>
          <p:nvPr/>
        </p:nvSpPr>
        <p:spPr>
          <a:xfrm>
            <a:off x="4962372" y="5673862"/>
            <a:ext cx="1387475" cy="346075"/>
          </a:xfrm>
          <a:custGeom>
            <a:avLst/>
            <a:gdLst/>
            <a:ahLst/>
            <a:cxnLst/>
            <a:rect l="l" t="t" r="r" b="b"/>
            <a:pathLst>
              <a:path w="1387475" h="346075">
                <a:moveTo>
                  <a:pt x="0" y="345503"/>
                </a:moveTo>
                <a:lnTo>
                  <a:pt x="1386966" y="345503"/>
                </a:lnTo>
                <a:lnTo>
                  <a:pt x="1386966" y="0"/>
                </a:lnTo>
                <a:lnTo>
                  <a:pt x="0" y="0"/>
                </a:lnTo>
                <a:lnTo>
                  <a:pt x="0" y="345503"/>
                </a:lnTo>
                <a:close/>
              </a:path>
            </a:pathLst>
          </a:custGeom>
          <a:solidFill>
            <a:srgbClr val="E9EAF0"/>
          </a:solidFill>
        </p:spPr>
        <p:txBody>
          <a:bodyPr wrap="square" lIns="0" tIns="0" rIns="0" bIns="0" rtlCol="0"/>
          <a:lstStyle/>
          <a:p>
            <a:endParaRPr/>
          </a:p>
        </p:txBody>
      </p:sp>
      <p:sp>
        <p:nvSpPr>
          <p:cNvPr id="157" name="object 67">
            <a:extLst>
              <a:ext uri="{FF2B5EF4-FFF2-40B4-BE49-F238E27FC236}">
                <a16:creationId xmlns:a16="http://schemas.microsoft.com/office/drawing/2014/main" id="{B9D9EB5B-33E3-1E4B-B8D8-7B104E24D219}"/>
              </a:ext>
            </a:extLst>
          </p:cNvPr>
          <p:cNvSpPr/>
          <p:nvPr/>
        </p:nvSpPr>
        <p:spPr>
          <a:xfrm>
            <a:off x="6349466" y="5673862"/>
            <a:ext cx="1387475" cy="346075"/>
          </a:xfrm>
          <a:custGeom>
            <a:avLst/>
            <a:gdLst/>
            <a:ahLst/>
            <a:cxnLst/>
            <a:rect l="l" t="t" r="r" b="b"/>
            <a:pathLst>
              <a:path w="1387475" h="346075">
                <a:moveTo>
                  <a:pt x="0" y="345503"/>
                </a:moveTo>
                <a:lnTo>
                  <a:pt x="1386966" y="345503"/>
                </a:lnTo>
                <a:lnTo>
                  <a:pt x="1386966" y="0"/>
                </a:lnTo>
                <a:lnTo>
                  <a:pt x="0" y="0"/>
                </a:lnTo>
                <a:lnTo>
                  <a:pt x="0" y="345503"/>
                </a:lnTo>
                <a:close/>
              </a:path>
            </a:pathLst>
          </a:custGeom>
          <a:solidFill>
            <a:srgbClr val="E9EAF0"/>
          </a:solidFill>
        </p:spPr>
        <p:txBody>
          <a:bodyPr wrap="square" lIns="0" tIns="0" rIns="0" bIns="0" rtlCol="0"/>
          <a:lstStyle/>
          <a:p>
            <a:endParaRPr/>
          </a:p>
        </p:txBody>
      </p:sp>
      <p:sp>
        <p:nvSpPr>
          <p:cNvPr id="158" name="object 68">
            <a:extLst>
              <a:ext uri="{FF2B5EF4-FFF2-40B4-BE49-F238E27FC236}">
                <a16:creationId xmlns:a16="http://schemas.microsoft.com/office/drawing/2014/main" id="{F1C1ED51-554E-A842-8ACB-1F044ACF6DBE}"/>
              </a:ext>
            </a:extLst>
          </p:cNvPr>
          <p:cNvSpPr/>
          <p:nvPr/>
        </p:nvSpPr>
        <p:spPr>
          <a:xfrm>
            <a:off x="7736433" y="5673862"/>
            <a:ext cx="1387475" cy="346075"/>
          </a:xfrm>
          <a:custGeom>
            <a:avLst/>
            <a:gdLst/>
            <a:ahLst/>
            <a:cxnLst/>
            <a:rect l="l" t="t" r="r" b="b"/>
            <a:pathLst>
              <a:path w="1387475" h="346075">
                <a:moveTo>
                  <a:pt x="0" y="345503"/>
                </a:moveTo>
                <a:lnTo>
                  <a:pt x="1386967" y="345503"/>
                </a:lnTo>
                <a:lnTo>
                  <a:pt x="1386967" y="0"/>
                </a:lnTo>
                <a:lnTo>
                  <a:pt x="0" y="0"/>
                </a:lnTo>
                <a:lnTo>
                  <a:pt x="0" y="345503"/>
                </a:lnTo>
                <a:close/>
              </a:path>
            </a:pathLst>
          </a:custGeom>
          <a:solidFill>
            <a:srgbClr val="E9EAF0"/>
          </a:solidFill>
        </p:spPr>
        <p:txBody>
          <a:bodyPr wrap="square" lIns="0" tIns="0" rIns="0" bIns="0" rtlCol="0"/>
          <a:lstStyle/>
          <a:p>
            <a:endParaRPr/>
          </a:p>
        </p:txBody>
      </p:sp>
      <p:sp>
        <p:nvSpPr>
          <p:cNvPr id="159" name="object 69">
            <a:extLst>
              <a:ext uri="{FF2B5EF4-FFF2-40B4-BE49-F238E27FC236}">
                <a16:creationId xmlns:a16="http://schemas.microsoft.com/office/drawing/2014/main" id="{6ECAAE75-6AFC-9645-B2BB-59171CC40D5C}"/>
              </a:ext>
            </a:extLst>
          </p:cNvPr>
          <p:cNvSpPr/>
          <p:nvPr/>
        </p:nvSpPr>
        <p:spPr>
          <a:xfrm>
            <a:off x="9123399" y="5673862"/>
            <a:ext cx="1308100" cy="346075"/>
          </a:xfrm>
          <a:custGeom>
            <a:avLst/>
            <a:gdLst/>
            <a:ahLst/>
            <a:cxnLst/>
            <a:rect l="l" t="t" r="r" b="b"/>
            <a:pathLst>
              <a:path w="1308100" h="346075">
                <a:moveTo>
                  <a:pt x="0" y="345503"/>
                </a:moveTo>
                <a:lnTo>
                  <a:pt x="1308100" y="345503"/>
                </a:lnTo>
                <a:lnTo>
                  <a:pt x="1308100" y="0"/>
                </a:lnTo>
                <a:lnTo>
                  <a:pt x="0" y="0"/>
                </a:lnTo>
                <a:lnTo>
                  <a:pt x="0" y="345503"/>
                </a:lnTo>
                <a:close/>
              </a:path>
            </a:pathLst>
          </a:custGeom>
          <a:solidFill>
            <a:srgbClr val="E9EAF0"/>
          </a:solidFill>
        </p:spPr>
        <p:txBody>
          <a:bodyPr wrap="square" lIns="0" tIns="0" rIns="0" bIns="0" rtlCol="0"/>
          <a:lstStyle/>
          <a:p>
            <a:endParaRPr/>
          </a:p>
        </p:txBody>
      </p:sp>
      <p:sp>
        <p:nvSpPr>
          <p:cNvPr id="160" name="object 70">
            <a:extLst>
              <a:ext uri="{FF2B5EF4-FFF2-40B4-BE49-F238E27FC236}">
                <a16:creationId xmlns:a16="http://schemas.microsoft.com/office/drawing/2014/main" id="{61B9E4EB-E863-5343-92EC-3B2B36BC747A}"/>
              </a:ext>
            </a:extLst>
          </p:cNvPr>
          <p:cNvSpPr/>
          <p:nvPr/>
        </p:nvSpPr>
        <p:spPr>
          <a:xfrm>
            <a:off x="10431499" y="5673862"/>
            <a:ext cx="1633830" cy="346075"/>
          </a:xfrm>
          <a:custGeom>
            <a:avLst/>
            <a:gdLst/>
            <a:ahLst/>
            <a:cxnLst/>
            <a:rect l="l" t="t" r="r" b="b"/>
            <a:pathLst>
              <a:path w="1466215" h="346075">
                <a:moveTo>
                  <a:pt x="0" y="345503"/>
                </a:moveTo>
                <a:lnTo>
                  <a:pt x="1465960" y="345503"/>
                </a:lnTo>
                <a:lnTo>
                  <a:pt x="1465960" y="0"/>
                </a:lnTo>
                <a:lnTo>
                  <a:pt x="0" y="0"/>
                </a:lnTo>
                <a:lnTo>
                  <a:pt x="0" y="345503"/>
                </a:lnTo>
                <a:close/>
              </a:path>
            </a:pathLst>
          </a:custGeom>
          <a:solidFill>
            <a:srgbClr val="E9EAF0"/>
          </a:solidFill>
        </p:spPr>
        <p:txBody>
          <a:bodyPr wrap="square" lIns="0" tIns="0" rIns="0" bIns="0" rtlCol="0"/>
          <a:lstStyle/>
          <a:p>
            <a:endParaRPr/>
          </a:p>
        </p:txBody>
      </p:sp>
      <p:sp>
        <p:nvSpPr>
          <p:cNvPr id="161" name="object 71">
            <a:extLst>
              <a:ext uri="{FF2B5EF4-FFF2-40B4-BE49-F238E27FC236}">
                <a16:creationId xmlns:a16="http://schemas.microsoft.com/office/drawing/2014/main" id="{4AF79136-7878-B140-94EE-6C3F79951E09}"/>
              </a:ext>
            </a:extLst>
          </p:cNvPr>
          <p:cNvSpPr/>
          <p:nvPr/>
        </p:nvSpPr>
        <p:spPr>
          <a:xfrm>
            <a:off x="6349466"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2" name="object 72">
            <a:extLst>
              <a:ext uri="{FF2B5EF4-FFF2-40B4-BE49-F238E27FC236}">
                <a16:creationId xmlns:a16="http://schemas.microsoft.com/office/drawing/2014/main" id="{964B7F73-44ED-0B4E-8F3D-955C23197A87}"/>
              </a:ext>
            </a:extLst>
          </p:cNvPr>
          <p:cNvSpPr/>
          <p:nvPr/>
        </p:nvSpPr>
        <p:spPr>
          <a:xfrm>
            <a:off x="7736433"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3" name="object 73">
            <a:extLst>
              <a:ext uri="{FF2B5EF4-FFF2-40B4-BE49-F238E27FC236}">
                <a16:creationId xmlns:a16="http://schemas.microsoft.com/office/drawing/2014/main" id="{77D27544-68BA-4449-8DC7-0166AF7355A6}"/>
              </a:ext>
            </a:extLst>
          </p:cNvPr>
          <p:cNvSpPr/>
          <p:nvPr/>
        </p:nvSpPr>
        <p:spPr>
          <a:xfrm>
            <a:off x="9123399"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4" name="object 74">
            <a:extLst>
              <a:ext uri="{FF2B5EF4-FFF2-40B4-BE49-F238E27FC236}">
                <a16:creationId xmlns:a16="http://schemas.microsoft.com/office/drawing/2014/main" id="{EC73445C-093B-E649-9282-F46739243DF8}"/>
              </a:ext>
            </a:extLst>
          </p:cNvPr>
          <p:cNvSpPr/>
          <p:nvPr/>
        </p:nvSpPr>
        <p:spPr>
          <a:xfrm>
            <a:off x="10431499"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5" name="object 75">
            <a:extLst>
              <a:ext uri="{FF2B5EF4-FFF2-40B4-BE49-F238E27FC236}">
                <a16:creationId xmlns:a16="http://schemas.microsoft.com/office/drawing/2014/main" id="{1DD222A3-D962-9941-9EF7-DD9F561EA4AD}"/>
              </a:ext>
            </a:extLst>
          </p:cNvPr>
          <p:cNvSpPr/>
          <p:nvPr/>
        </p:nvSpPr>
        <p:spPr>
          <a:xfrm>
            <a:off x="4956022" y="5269923"/>
            <a:ext cx="6948170" cy="0"/>
          </a:xfrm>
          <a:custGeom>
            <a:avLst/>
            <a:gdLst/>
            <a:ahLst/>
            <a:cxnLst/>
            <a:rect l="l" t="t" r="r" b="b"/>
            <a:pathLst>
              <a:path w="6948170">
                <a:moveTo>
                  <a:pt x="0" y="0"/>
                </a:moveTo>
                <a:lnTo>
                  <a:pt x="6947788" y="0"/>
                </a:lnTo>
              </a:path>
            </a:pathLst>
          </a:custGeom>
          <a:ln w="38100">
            <a:solidFill>
              <a:srgbClr val="FFFFFF"/>
            </a:solidFill>
          </a:ln>
        </p:spPr>
        <p:txBody>
          <a:bodyPr wrap="square" lIns="0" tIns="0" rIns="0" bIns="0" rtlCol="0"/>
          <a:lstStyle/>
          <a:p>
            <a:endParaRPr/>
          </a:p>
        </p:txBody>
      </p:sp>
      <p:sp>
        <p:nvSpPr>
          <p:cNvPr id="166" name="object 76">
            <a:extLst>
              <a:ext uri="{FF2B5EF4-FFF2-40B4-BE49-F238E27FC236}">
                <a16:creationId xmlns:a16="http://schemas.microsoft.com/office/drawing/2014/main" id="{B6409C2A-6F2A-434A-B8EB-3FA21CFDD798}"/>
              </a:ext>
            </a:extLst>
          </p:cNvPr>
          <p:cNvSpPr/>
          <p:nvPr/>
        </p:nvSpPr>
        <p:spPr>
          <a:xfrm>
            <a:off x="4956022" y="5673859"/>
            <a:ext cx="6948170" cy="0"/>
          </a:xfrm>
          <a:custGeom>
            <a:avLst/>
            <a:gdLst/>
            <a:ahLst/>
            <a:cxnLst/>
            <a:rect l="l" t="t" r="r" b="b"/>
            <a:pathLst>
              <a:path w="6948170">
                <a:moveTo>
                  <a:pt x="0" y="0"/>
                </a:moveTo>
                <a:lnTo>
                  <a:pt x="6947788" y="0"/>
                </a:lnTo>
              </a:path>
            </a:pathLst>
          </a:custGeom>
          <a:ln w="12700">
            <a:solidFill>
              <a:srgbClr val="FFFFFF"/>
            </a:solidFill>
          </a:ln>
        </p:spPr>
        <p:txBody>
          <a:bodyPr wrap="square" lIns="0" tIns="0" rIns="0" bIns="0" rtlCol="0"/>
          <a:lstStyle/>
          <a:p>
            <a:endParaRPr/>
          </a:p>
        </p:txBody>
      </p:sp>
      <p:sp>
        <p:nvSpPr>
          <p:cNvPr id="167" name="object 77">
            <a:extLst>
              <a:ext uri="{FF2B5EF4-FFF2-40B4-BE49-F238E27FC236}">
                <a16:creationId xmlns:a16="http://schemas.microsoft.com/office/drawing/2014/main" id="{656EC140-C99E-B44B-AAD4-937B6A206BB3}"/>
              </a:ext>
            </a:extLst>
          </p:cNvPr>
          <p:cNvSpPr/>
          <p:nvPr/>
        </p:nvSpPr>
        <p:spPr>
          <a:xfrm>
            <a:off x="4962372"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8" name="object 78">
            <a:extLst>
              <a:ext uri="{FF2B5EF4-FFF2-40B4-BE49-F238E27FC236}">
                <a16:creationId xmlns:a16="http://schemas.microsoft.com/office/drawing/2014/main" id="{ADA23743-83EC-C748-BD97-F2BDF5218A7E}"/>
              </a:ext>
            </a:extLst>
          </p:cNvPr>
          <p:cNvSpPr/>
          <p:nvPr/>
        </p:nvSpPr>
        <p:spPr>
          <a:xfrm>
            <a:off x="12065329" y="4918070"/>
            <a:ext cx="0" cy="1108075"/>
          </a:xfrm>
          <a:custGeom>
            <a:avLst/>
            <a:gdLst/>
            <a:ahLst/>
            <a:cxnLst/>
            <a:rect l="l" t="t" r="r" b="b"/>
            <a:pathLst>
              <a:path h="1108075">
                <a:moveTo>
                  <a:pt x="0" y="0"/>
                </a:moveTo>
                <a:lnTo>
                  <a:pt x="0" y="1107645"/>
                </a:lnTo>
              </a:path>
            </a:pathLst>
          </a:custGeom>
          <a:ln w="12700">
            <a:solidFill>
              <a:srgbClr val="FFFFFF"/>
            </a:solidFill>
          </a:ln>
        </p:spPr>
        <p:txBody>
          <a:bodyPr wrap="square" lIns="0" tIns="0" rIns="0" bIns="0" rtlCol="0"/>
          <a:lstStyle/>
          <a:p>
            <a:endParaRPr/>
          </a:p>
        </p:txBody>
      </p:sp>
      <p:sp>
        <p:nvSpPr>
          <p:cNvPr id="169" name="object 79">
            <a:extLst>
              <a:ext uri="{FF2B5EF4-FFF2-40B4-BE49-F238E27FC236}">
                <a16:creationId xmlns:a16="http://schemas.microsoft.com/office/drawing/2014/main" id="{C9115776-F8A8-4C4C-AB79-07C029F53B7E}"/>
              </a:ext>
            </a:extLst>
          </p:cNvPr>
          <p:cNvSpPr/>
          <p:nvPr/>
        </p:nvSpPr>
        <p:spPr>
          <a:xfrm>
            <a:off x="4956022" y="4927258"/>
            <a:ext cx="6948170" cy="0"/>
          </a:xfrm>
          <a:custGeom>
            <a:avLst/>
            <a:gdLst/>
            <a:ahLst/>
            <a:cxnLst/>
            <a:rect l="l" t="t" r="r" b="b"/>
            <a:pathLst>
              <a:path w="6948170">
                <a:moveTo>
                  <a:pt x="0" y="0"/>
                </a:moveTo>
                <a:lnTo>
                  <a:pt x="6947788" y="0"/>
                </a:lnTo>
              </a:path>
            </a:pathLst>
          </a:custGeom>
          <a:ln w="7023">
            <a:solidFill>
              <a:srgbClr val="FFFFFF"/>
            </a:solidFill>
          </a:ln>
        </p:spPr>
        <p:txBody>
          <a:bodyPr wrap="square" lIns="0" tIns="0" rIns="0" bIns="0" rtlCol="0"/>
          <a:lstStyle/>
          <a:p>
            <a:endParaRPr/>
          </a:p>
        </p:txBody>
      </p:sp>
      <p:sp>
        <p:nvSpPr>
          <p:cNvPr id="170" name="object 80">
            <a:extLst>
              <a:ext uri="{FF2B5EF4-FFF2-40B4-BE49-F238E27FC236}">
                <a16:creationId xmlns:a16="http://schemas.microsoft.com/office/drawing/2014/main" id="{2B7129C8-877A-F54E-816F-E519360E8C69}"/>
              </a:ext>
            </a:extLst>
          </p:cNvPr>
          <p:cNvSpPr/>
          <p:nvPr/>
        </p:nvSpPr>
        <p:spPr>
          <a:xfrm>
            <a:off x="4956022" y="6019366"/>
            <a:ext cx="6948170" cy="0"/>
          </a:xfrm>
          <a:custGeom>
            <a:avLst/>
            <a:gdLst/>
            <a:ahLst/>
            <a:cxnLst/>
            <a:rect l="l" t="t" r="r" b="b"/>
            <a:pathLst>
              <a:path w="6948170">
                <a:moveTo>
                  <a:pt x="0" y="0"/>
                </a:moveTo>
                <a:lnTo>
                  <a:pt x="6947788" y="0"/>
                </a:lnTo>
              </a:path>
            </a:pathLst>
          </a:custGeom>
          <a:ln w="12700">
            <a:solidFill>
              <a:srgbClr val="FFFFFF"/>
            </a:solidFill>
          </a:ln>
        </p:spPr>
        <p:txBody>
          <a:bodyPr wrap="square" lIns="0" tIns="0" rIns="0" bIns="0" rtlCol="0"/>
          <a:lstStyle/>
          <a:p>
            <a:endParaRPr/>
          </a:p>
        </p:txBody>
      </p:sp>
      <p:sp>
        <p:nvSpPr>
          <p:cNvPr id="171" name="Rectangle 170">
            <a:extLst>
              <a:ext uri="{FF2B5EF4-FFF2-40B4-BE49-F238E27FC236}">
                <a16:creationId xmlns:a16="http://schemas.microsoft.com/office/drawing/2014/main" id="{FF49C5D5-2917-DF4E-AE7D-84AF1D581963}"/>
              </a:ext>
            </a:extLst>
          </p:cNvPr>
          <p:cNvSpPr/>
          <p:nvPr/>
        </p:nvSpPr>
        <p:spPr>
          <a:xfrm>
            <a:off x="4955770" y="4915040"/>
            <a:ext cx="7109560" cy="369332"/>
          </a:xfrm>
          <a:prstGeom prst="rect">
            <a:avLst/>
          </a:prstGeom>
        </p:spPr>
        <p:txBody>
          <a:bodyPr wrap="square">
            <a:spAutoFit/>
          </a:bodyPr>
          <a:lstStyle/>
          <a:p>
            <a:pPr marL="65405">
              <a:lnSpc>
                <a:spcPct val="100000"/>
              </a:lnSpc>
              <a:spcBef>
                <a:spcPts val="1000"/>
              </a:spcBef>
              <a:tabLst>
                <a:tab pos="1452245" algn="l"/>
                <a:tab pos="2839085" algn="l"/>
                <a:tab pos="4226560" algn="l"/>
                <a:tab pos="5534660" algn="l"/>
              </a:tabLst>
            </a:pPr>
            <a:r>
              <a:rPr lang="en-US" b="1" spc="-10" dirty="0">
                <a:solidFill>
                  <a:srgbClr val="FFFFFF"/>
                </a:solidFill>
                <a:latin typeface="Century Gothic"/>
                <a:cs typeface="Century Gothic"/>
              </a:rPr>
              <a:t>     Root	 </a:t>
            </a:r>
            <a:r>
              <a:rPr lang="en-US" b="1" spc="-5" dirty="0">
                <a:solidFill>
                  <a:srgbClr val="FFFFFF"/>
                </a:solidFill>
                <a:latin typeface="Century Gothic"/>
                <a:cs typeface="Century Gothic"/>
              </a:rPr>
              <a:t>Distance	   Origin       Destination   </a:t>
            </a:r>
            <a:r>
              <a:rPr lang="en-US" b="1" spc="-5" dirty="0" err="1">
                <a:solidFill>
                  <a:srgbClr val="FFFFFF"/>
                </a:solidFill>
                <a:latin typeface="Century Gothic"/>
                <a:cs typeface="Century Gothic"/>
              </a:rPr>
              <a:t>pathThrough</a:t>
            </a:r>
            <a:endParaRPr lang="en-US" dirty="0">
              <a:latin typeface="Century Gothic"/>
              <a:cs typeface="Century Gothic"/>
            </a:endParaRPr>
          </a:p>
        </p:txBody>
      </p:sp>
      <p:sp>
        <p:nvSpPr>
          <p:cNvPr id="172" name="object 5">
            <a:extLst>
              <a:ext uri="{FF2B5EF4-FFF2-40B4-BE49-F238E27FC236}">
                <a16:creationId xmlns:a16="http://schemas.microsoft.com/office/drawing/2014/main" id="{FFF02FDD-776A-0E47-B9C1-F96D4899B018}"/>
              </a:ext>
            </a:extLst>
          </p:cNvPr>
          <p:cNvSpPr txBox="1"/>
          <p:nvPr/>
        </p:nvSpPr>
        <p:spPr>
          <a:xfrm>
            <a:off x="7275189" y="4581752"/>
            <a:ext cx="2728238" cy="289823"/>
          </a:xfrm>
          <a:prstGeom prst="rect">
            <a:avLst/>
          </a:prstGeom>
        </p:spPr>
        <p:txBody>
          <a:bodyPr vert="horz" wrap="square" lIns="0" tIns="12700" rIns="0" bIns="0" rtlCol="0">
            <a:spAutoFit/>
          </a:bodyPr>
          <a:lstStyle/>
          <a:p>
            <a:pPr marL="12700">
              <a:lnSpc>
                <a:spcPct val="100000"/>
              </a:lnSpc>
              <a:spcBef>
                <a:spcPts val="100"/>
              </a:spcBef>
            </a:pPr>
            <a:r>
              <a:rPr lang="en-US" sz="1800" b="1" spc="-5" dirty="0">
                <a:latin typeface="Century Gothic"/>
                <a:cs typeface="Century Gothic"/>
              </a:rPr>
              <a:t>Empty Message Queue</a:t>
            </a:r>
            <a:endParaRPr sz="1800" dirty="0">
              <a:latin typeface="Century Gothic"/>
              <a:cs typeface="Century Gothic"/>
            </a:endParaRPr>
          </a:p>
        </p:txBody>
      </p:sp>
    </p:spTree>
    <p:extLst>
      <p:ext uri="{BB962C8B-B14F-4D97-AF65-F5344CB8AC3E}">
        <p14:creationId xmlns:p14="http://schemas.microsoft.com/office/powerpoint/2010/main" val="388817671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12131</TotalTime>
  <Words>2725</Words>
  <Application>Microsoft Macintosh PowerPoint</Application>
  <PresentationFormat>Widescreen</PresentationFormat>
  <Paragraphs>578</Paragraphs>
  <Slides>22</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22</vt:i4>
      </vt:variant>
    </vt:vector>
  </HeadingPairs>
  <TitlesOfParts>
    <vt:vector size="35" baseType="lpstr">
      <vt:lpstr>Arial</vt:lpstr>
      <vt:lpstr>Calibri</vt:lpstr>
      <vt:lpstr>Century Gothic</vt:lpstr>
      <vt:lpstr>Courier</vt:lpstr>
      <vt:lpstr>Roboto</vt:lpstr>
      <vt:lpstr>Roboto Condensed Light</vt:lpstr>
      <vt:lpstr>Times New Roman</vt:lpstr>
      <vt:lpstr>Custom Design</vt:lpstr>
      <vt:lpstr>1_Custom Design</vt:lpstr>
      <vt:lpstr>2_Custom Design</vt:lpstr>
      <vt:lpstr>3_Custom Design</vt:lpstr>
      <vt:lpstr>4_Custom Design</vt:lpstr>
      <vt:lpstr>5_Custom Design</vt:lpstr>
      <vt:lpstr>CS 6250 – Computer Networking  Project Walkthrough</vt:lpstr>
      <vt:lpstr> Summary of the Project</vt:lpstr>
      <vt:lpstr>The Spanning Tree Algorithm</vt:lpstr>
      <vt:lpstr>The Spanning Tree Algorithm</vt:lpstr>
      <vt:lpstr>Project Files</vt:lpstr>
      <vt:lpstr>Project Files, continued</vt:lpstr>
      <vt:lpstr>Switch.py – implementing the data structure</vt:lpstr>
      <vt:lpstr>Switch.py – initial messages, processing messages, logging for output</vt:lpstr>
      <vt:lpstr>Example:</vt:lpstr>
      <vt:lpstr>Example: Initial Data Structure and Messages sent by Switch 1</vt:lpstr>
      <vt:lpstr>Example: Initial Data Structure and Messages sent by Switch 2</vt:lpstr>
      <vt:lpstr>Example: All Initial Messages</vt:lpstr>
      <vt:lpstr>Example: Switch 2</vt:lpstr>
      <vt:lpstr>Example: Switch 3</vt:lpstr>
      <vt:lpstr>Example: Switch 6</vt:lpstr>
      <vt:lpstr>Example: Switch 4</vt:lpstr>
      <vt:lpstr>Example: Switch 4</vt:lpstr>
      <vt:lpstr>Example: Final Spanning Tree</vt:lpstr>
      <vt:lpstr>Key Assumptions for the Project</vt:lpstr>
      <vt:lpstr>Key Assumptions for the Project</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 Vincent H</cp:lastModifiedBy>
  <cp:revision>114</cp:revision>
  <dcterms:created xsi:type="dcterms:W3CDTF">2016-03-09T16:46:53Z</dcterms:created>
  <dcterms:modified xsi:type="dcterms:W3CDTF">2023-01-28T11:57:22Z</dcterms:modified>
</cp:coreProperties>
</file>